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58" r:id="rId6"/>
    <p:sldId id="271" r:id="rId7"/>
    <p:sldId id="273" r:id="rId8"/>
    <p:sldId id="274" r:id="rId9"/>
    <p:sldId id="259" r:id="rId10"/>
    <p:sldId id="260" r:id="rId11"/>
    <p:sldId id="276" r:id="rId12"/>
    <p:sldId id="267" r:id="rId13"/>
    <p:sldId id="277" r:id="rId14"/>
    <p:sldId id="278" r:id="rId15"/>
    <p:sldId id="262" r:id="rId16"/>
    <p:sldId id="264" r:id="rId17"/>
    <p:sldId id="265" r:id="rId18"/>
    <p:sldId id="279" r:id="rId19"/>
    <p:sldId id="266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02FB8D-F7BD-2C45-9F9E-508401BFF828}" type="doc">
      <dgm:prSet loTypeId="urn:microsoft.com/office/officeart/2005/8/layout/process4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FD33F21A-B41F-F148-B352-3A138D0CBAE0}">
      <dgm:prSet/>
      <dgm:spPr/>
      <dgm:t>
        <a:bodyPr/>
        <a:lstStyle/>
        <a:p>
          <a:pPr rtl="0"/>
          <a:r>
            <a:rPr lang="it-IT" smtClean="0"/>
            <a:t>12.01.2018 APPROVAZIONE GIUNTA SCHEMA BILANCIO</a:t>
          </a:r>
          <a:endParaRPr lang="it-IT"/>
        </a:p>
      </dgm:t>
    </dgm:pt>
    <dgm:pt modelId="{C7E0A60A-0AB7-DE47-B412-12D575A9DBEA}" type="parTrans" cxnId="{E3B358FD-97B1-EB46-9DC8-5A74C27EA1A3}">
      <dgm:prSet/>
      <dgm:spPr/>
      <dgm:t>
        <a:bodyPr/>
        <a:lstStyle/>
        <a:p>
          <a:endParaRPr lang="it-IT"/>
        </a:p>
      </dgm:t>
    </dgm:pt>
    <dgm:pt modelId="{527F1262-952A-3941-9A49-B14392E4A11F}" type="sibTrans" cxnId="{E3B358FD-97B1-EB46-9DC8-5A74C27EA1A3}">
      <dgm:prSet/>
      <dgm:spPr/>
      <dgm:t>
        <a:bodyPr/>
        <a:lstStyle/>
        <a:p>
          <a:endParaRPr lang="it-IT"/>
        </a:p>
      </dgm:t>
    </dgm:pt>
    <dgm:pt modelId="{E995DD64-2E35-8044-9F9B-627B1CB91AC2}">
      <dgm:prSet/>
      <dgm:spPr/>
      <dgm:t>
        <a:bodyPr/>
        <a:lstStyle/>
        <a:p>
          <a:pPr rtl="0"/>
          <a:r>
            <a:rPr lang="it-IT" smtClean="0"/>
            <a:t>25.01.2018 PRESENTAZIONE IN CONSIGLIO COMUNALE</a:t>
          </a:r>
          <a:endParaRPr lang="it-IT"/>
        </a:p>
      </dgm:t>
    </dgm:pt>
    <dgm:pt modelId="{E2ACDC80-AFA3-3849-9A25-E96F78A9C9D6}" type="parTrans" cxnId="{50ED18F2-33F3-A74B-B441-7C306AAC2332}">
      <dgm:prSet/>
      <dgm:spPr/>
      <dgm:t>
        <a:bodyPr/>
        <a:lstStyle/>
        <a:p>
          <a:endParaRPr lang="it-IT"/>
        </a:p>
      </dgm:t>
    </dgm:pt>
    <dgm:pt modelId="{932CDFC6-8C9A-CB44-B630-A244CA44D444}" type="sibTrans" cxnId="{50ED18F2-33F3-A74B-B441-7C306AAC2332}">
      <dgm:prSet/>
      <dgm:spPr/>
      <dgm:t>
        <a:bodyPr/>
        <a:lstStyle/>
        <a:p>
          <a:endParaRPr lang="it-IT"/>
        </a:p>
      </dgm:t>
    </dgm:pt>
    <dgm:pt modelId="{529A4D90-523A-794A-8803-53690E6303A1}">
      <dgm:prSet/>
      <dgm:spPr/>
      <dgm:t>
        <a:bodyPr/>
        <a:lstStyle/>
        <a:p>
          <a:pPr rtl="0"/>
          <a:r>
            <a:rPr lang="it-IT" smtClean="0"/>
            <a:t>09.02.2018 TERMINE PRESENTAZIONI EMENDAMENTI</a:t>
          </a:r>
          <a:endParaRPr lang="it-IT"/>
        </a:p>
      </dgm:t>
    </dgm:pt>
    <dgm:pt modelId="{D3F1A61E-7D19-7A40-B662-96089E49C976}" type="parTrans" cxnId="{CD5B1F74-0843-9949-B133-2C492D54D2CE}">
      <dgm:prSet/>
      <dgm:spPr/>
      <dgm:t>
        <a:bodyPr/>
        <a:lstStyle/>
        <a:p>
          <a:endParaRPr lang="it-IT"/>
        </a:p>
      </dgm:t>
    </dgm:pt>
    <dgm:pt modelId="{98FF9060-70E5-D24D-B4B5-10F5F86A3A80}" type="sibTrans" cxnId="{CD5B1F74-0843-9949-B133-2C492D54D2CE}">
      <dgm:prSet/>
      <dgm:spPr/>
      <dgm:t>
        <a:bodyPr/>
        <a:lstStyle/>
        <a:p>
          <a:endParaRPr lang="it-IT"/>
        </a:p>
      </dgm:t>
    </dgm:pt>
    <dgm:pt modelId="{B0124D4A-9251-8047-A47E-6AF9ABE5CD02}">
      <dgm:prSet/>
      <dgm:spPr/>
      <dgm:t>
        <a:bodyPr/>
        <a:lstStyle/>
        <a:p>
          <a:pPr rtl="0"/>
          <a:r>
            <a:rPr lang="it-IT" smtClean="0"/>
            <a:t>22.02.2018 APPROVAZIONE IN CONSIGLIO COMUNALE</a:t>
          </a:r>
          <a:endParaRPr lang="it-IT"/>
        </a:p>
      </dgm:t>
    </dgm:pt>
    <dgm:pt modelId="{69967BF1-27A6-964C-97AB-3E97D0A219D3}" type="parTrans" cxnId="{8B834D1C-891D-614E-9C67-22C39B076DD9}">
      <dgm:prSet/>
      <dgm:spPr/>
      <dgm:t>
        <a:bodyPr/>
        <a:lstStyle/>
        <a:p>
          <a:endParaRPr lang="it-IT"/>
        </a:p>
      </dgm:t>
    </dgm:pt>
    <dgm:pt modelId="{7C7E18CC-A574-3F4E-A1CB-2B7CAEBCEBCA}" type="sibTrans" cxnId="{8B834D1C-891D-614E-9C67-22C39B076DD9}">
      <dgm:prSet/>
      <dgm:spPr/>
      <dgm:t>
        <a:bodyPr/>
        <a:lstStyle/>
        <a:p>
          <a:endParaRPr lang="it-IT"/>
        </a:p>
      </dgm:t>
    </dgm:pt>
    <dgm:pt modelId="{C902A175-BA94-2E48-A9D0-A391D45F7AF5}" type="pres">
      <dgm:prSet presAssocID="{8002FB8D-F7BD-2C45-9F9E-508401BFF82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9071E7C-B92F-5343-80BC-75CA244D0659}" type="pres">
      <dgm:prSet presAssocID="{B0124D4A-9251-8047-A47E-6AF9ABE5CD02}" presName="boxAndChildren" presStyleCnt="0"/>
      <dgm:spPr/>
    </dgm:pt>
    <dgm:pt modelId="{7866E3AA-CFE9-AE47-AD2E-52D00756355A}" type="pres">
      <dgm:prSet presAssocID="{B0124D4A-9251-8047-A47E-6AF9ABE5CD02}" presName="parentTextBox" presStyleLbl="node1" presStyleIdx="0" presStyleCnt="4"/>
      <dgm:spPr/>
      <dgm:t>
        <a:bodyPr/>
        <a:lstStyle/>
        <a:p>
          <a:endParaRPr lang="it-IT"/>
        </a:p>
      </dgm:t>
    </dgm:pt>
    <dgm:pt modelId="{35942C66-B56F-2643-BF1D-D017B8D77B75}" type="pres">
      <dgm:prSet presAssocID="{98FF9060-70E5-D24D-B4B5-10F5F86A3A80}" presName="sp" presStyleCnt="0"/>
      <dgm:spPr/>
    </dgm:pt>
    <dgm:pt modelId="{D00CBC99-CFC4-BA42-B91E-5E3F4C6FB8E4}" type="pres">
      <dgm:prSet presAssocID="{529A4D90-523A-794A-8803-53690E6303A1}" presName="arrowAndChildren" presStyleCnt="0"/>
      <dgm:spPr/>
    </dgm:pt>
    <dgm:pt modelId="{699B584A-9D54-7E47-8C2C-5E5763709482}" type="pres">
      <dgm:prSet presAssocID="{529A4D90-523A-794A-8803-53690E6303A1}" presName="parentTextArrow" presStyleLbl="node1" presStyleIdx="1" presStyleCnt="4"/>
      <dgm:spPr/>
      <dgm:t>
        <a:bodyPr/>
        <a:lstStyle/>
        <a:p>
          <a:endParaRPr lang="it-IT"/>
        </a:p>
      </dgm:t>
    </dgm:pt>
    <dgm:pt modelId="{A20F5652-FB2D-2C4D-8E47-F5EC1770DCB4}" type="pres">
      <dgm:prSet presAssocID="{932CDFC6-8C9A-CB44-B630-A244CA44D444}" presName="sp" presStyleCnt="0"/>
      <dgm:spPr/>
    </dgm:pt>
    <dgm:pt modelId="{1EB14293-6890-A545-84B3-1A9F5966795D}" type="pres">
      <dgm:prSet presAssocID="{E995DD64-2E35-8044-9F9B-627B1CB91AC2}" presName="arrowAndChildren" presStyleCnt="0"/>
      <dgm:spPr/>
    </dgm:pt>
    <dgm:pt modelId="{E134C6B8-A4DE-EA4E-97F7-9ED4C564325E}" type="pres">
      <dgm:prSet presAssocID="{E995DD64-2E35-8044-9F9B-627B1CB91AC2}" presName="parentTextArrow" presStyleLbl="node1" presStyleIdx="2" presStyleCnt="4"/>
      <dgm:spPr/>
      <dgm:t>
        <a:bodyPr/>
        <a:lstStyle/>
        <a:p>
          <a:endParaRPr lang="it-IT"/>
        </a:p>
      </dgm:t>
    </dgm:pt>
    <dgm:pt modelId="{D5063762-3E36-3144-BFE1-DE782569E56A}" type="pres">
      <dgm:prSet presAssocID="{527F1262-952A-3941-9A49-B14392E4A11F}" presName="sp" presStyleCnt="0"/>
      <dgm:spPr/>
    </dgm:pt>
    <dgm:pt modelId="{1B4E3D3E-7657-8F47-883A-806678CA263E}" type="pres">
      <dgm:prSet presAssocID="{FD33F21A-B41F-F148-B352-3A138D0CBAE0}" presName="arrowAndChildren" presStyleCnt="0"/>
      <dgm:spPr/>
    </dgm:pt>
    <dgm:pt modelId="{2ECBF2D0-6B18-A74D-BDD2-342E6521E918}" type="pres">
      <dgm:prSet presAssocID="{FD33F21A-B41F-F148-B352-3A138D0CBAE0}" presName="parentTextArrow" presStyleLbl="node1" presStyleIdx="3" presStyleCnt="4"/>
      <dgm:spPr/>
      <dgm:t>
        <a:bodyPr/>
        <a:lstStyle/>
        <a:p>
          <a:endParaRPr lang="it-IT"/>
        </a:p>
      </dgm:t>
    </dgm:pt>
  </dgm:ptLst>
  <dgm:cxnLst>
    <dgm:cxn modelId="{73B12BFC-DB51-D14A-A93D-DADBBE0DBF76}" type="presOf" srcId="{FD33F21A-B41F-F148-B352-3A138D0CBAE0}" destId="{2ECBF2D0-6B18-A74D-BDD2-342E6521E918}" srcOrd="0" destOrd="0" presId="urn:microsoft.com/office/officeart/2005/8/layout/process4"/>
    <dgm:cxn modelId="{E3B358FD-97B1-EB46-9DC8-5A74C27EA1A3}" srcId="{8002FB8D-F7BD-2C45-9F9E-508401BFF828}" destId="{FD33F21A-B41F-F148-B352-3A138D0CBAE0}" srcOrd="0" destOrd="0" parTransId="{C7E0A60A-0AB7-DE47-B412-12D575A9DBEA}" sibTransId="{527F1262-952A-3941-9A49-B14392E4A11F}"/>
    <dgm:cxn modelId="{3FCD20E3-B386-1F45-BE03-B0C291573BA8}" type="presOf" srcId="{B0124D4A-9251-8047-A47E-6AF9ABE5CD02}" destId="{7866E3AA-CFE9-AE47-AD2E-52D00756355A}" srcOrd="0" destOrd="0" presId="urn:microsoft.com/office/officeart/2005/8/layout/process4"/>
    <dgm:cxn modelId="{CD5B1F74-0843-9949-B133-2C492D54D2CE}" srcId="{8002FB8D-F7BD-2C45-9F9E-508401BFF828}" destId="{529A4D90-523A-794A-8803-53690E6303A1}" srcOrd="2" destOrd="0" parTransId="{D3F1A61E-7D19-7A40-B662-96089E49C976}" sibTransId="{98FF9060-70E5-D24D-B4B5-10F5F86A3A80}"/>
    <dgm:cxn modelId="{11DACE7E-EB6C-0647-8FAD-2CFCC0C43990}" type="presOf" srcId="{8002FB8D-F7BD-2C45-9F9E-508401BFF828}" destId="{C902A175-BA94-2E48-A9D0-A391D45F7AF5}" srcOrd="0" destOrd="0" presId="urn:microsoft.com/office/officeart/2005/8/layout/process4"/>
    <dgm:cxn modelId="{8B834D1C-891D-614E-9C67-22C39B076DD9}" srcId="{8002FB8D-F7BD-2C45-9F9E-508401BFF828}" destId="{B0124D4A-9251-8047-A47E-6AF9ABE5CD02}" srcOrd="3" destOrd="0" parTransId="{69967BF1-27A6-964C-97AB-3E97D0A219D3}" sibTransId="{7C7E18CC-A574-3F4E-A1CB-2B7CAEBCEBCA}"/>
    <dgm:cxn modelId="{06D792F1-D119-1844-8FF9-A9D88AA8ECFF}" type="presOf" srcId="{E995DD64-2E35-8044-9F9B-627B1CB91AC2}" destId="{E134C6B8-A4DE-EA4E-97F7-9ED4C564325E}" srcOrd="0" destOrd="0" presId="urn:microsoft.com/office/officeart/2005/8/layout/process4"/>
    <dgm:cxn modelId="{50ED18F2-33F3-A74B-B441-7C306AAC2332}" srcId="{8002FB8D-F7BD-2C45-9F9E-508401BFF828}" destId="{E995DD64-2E35-8044-9F9B-627B1CB91AC2}" srcOrd="1" destOrd="0" parTransId="{E2ACDC80-AFA3-3849-9A25-E96F78A9C9D6}" sibTransId="{932CDFC6-8C9A-CB44-B630-A244CA44D444}"/>
    <dgm:cxn modelId="{4CEBC9F7-84EA-614A-A6A9-732B73BEE1E0}" type="presOf" srcId="{529A4D90-523A-794A-8803-53690E6303A1}" destId="{699B584A-9D54-7E47-8C2C-5E5763709482}" srcOrd="0" destOrd="0" presId="urn:microsoft.com/office/officeart/2005/8/layout/process4"/>
    <dgm:cxn modelId="{EC0E359E-E204-9641-B330-4145A79ABC2C}" type="presParOf" srcId="{C902A175-BA94-2E48-A9D0-A391D45F7AF5}" destId="{59071E7C-B92F-5343-80BC-75CA244D0659}" srcOrd="0" destOrd="0" presId="urn:microsoft.com/office/officeart/2005/8/layout/process4"/>
    <dgm:cxn modelId="{84024816-02E9-6740-BA28-4BF4EF2634AA}" type="presParOf" srcId="{59071E7C-B92F-5343-80BC-75CA244D0659}" destId="{7866E3AA-CFE9-AE47-AD2E-52D00756355A}" srcOrd="0" destOrd="0" presId="urn:microsoft.com/office/officeart/2005/8/layout/process4"/>
    <dgm:cxn modelId="{4800E3A7-8BA6-5440-B320-A34A90BF2E63}" type="presParOf" srcId="{C902A175-BA94-2E48-A9D0-A391D45F7AF5}" destId="{35942C66-B56F-2643-BF1D-D017B8D77B75}" srcOrd="1" destOrd="0" presId="urn:microsoft.com/office/officeart/2005/8/layout/process4"/>
    <dgm:cxn modelId="{665DED73-6DBA-7548-8F9F-4B557A640FC9}" type="presParOf" srcId="{C902A175-BA94-2E48-A9D0-A391D45F7AF5}" destId="{D00CBC99-CFC4-BA42-B91E-5E3F4C6FB8E4}" srcOrd="2" destOrd="0" presId="urn:microsoft.com/office/officeart/2005/8/layout/process4"/>
    <dgm:cxn modelId="{FE9E39F4-6C19-9244-827C-312D10DDD9BC}" type="presParOf" srcId="{D00CBC99-CFC4-BA42-B91E-5E3F4C6FB8E4}" destId="{699B584A-9D54-7E47-8C2C-5E5763709482}" srcOrd="0" destOrd="0" presId="urn:microsoft.com/office/officeart/2005/8/layout/process4"/>
    <dgm:cxn modelId="{F03C53DA-C0ED-BC46-9A30-41CBA0CE10D8}" type="presParOf" srcId="{C902A175-BA94-2E48-A9D0-A391D45F7AF5}" destId="{A20F5652-FB2D-2C4D-8E47-F5EC1770DCB4}" srcOrd="3" destOrd="0" presId="urn:microsoft.com/office/officeart/2005/8/layout/process4"/>
    <dgm:cxn modelId="{93B262D2-A3B0-E740-9B27-987C7080184F}" type="presParOf" srcId="{C902A175-BA94-2E48-A9D0-A391D45F7AF5}" destId="{1EB14293-6890-A545-84B3-1A9F5966795D}" srcOrd="4" destOrd="0" presId="urn:microsoft.com/office/officeart/2005/8/layout/process4"/>
    <dgm:cxn modelId="{2AE09AC0-4BF4-354B-AFCB-A8BEC561C57D}" type="presParOf" srcId="{1EB14293-6890-A545-84B3-1A9F5966795D}" destId="{E134C6B8-A4DE-EA4E-97F7-9ED4C564325E}" srcOrd="0" destOrd="0" presId="urn:microsoft.com/office/officeart/2005/8/layout/process4"/>
    <dgm:cxn modelId="{7AA76193-829B-8649-876D-267800B5A71A}" type="presParOf" srcId="{C902A175-BA94-2E48-A9D0-A391D45F7AF5}" destId="{D5063762-3E36-3144-BFE1-DE782569E56A}" srcOrd="5" destOrd="0" presId="urn:microsoft.com/office/officeart/2005/8/layout/process4"/>
    <dgm:cxn modelId="{DF3ABA17-50BF-C242-BDC5-7963A72391E6}" type="presParOf" srcId="{C902A175-BA94-2E48-A9D0-A391D45F7AF5}" destId="{1B4E3D3E-7657-8F47-883A-806678CA263E}" srcOrd="6" destOrd="0" presId="urn:microsoft.com/office/officeart/2005/8/layout/process4"/>
    <dgm:cxn modelId="{EA28BEFA-D953-3E4D-8C57-BF938FD436E4}" type="presParOf" srcId="{1B4E3D3E-7657-8F47-883A-806678CA263E}" destId="{2ECBF2D0-6B18-A74D-BDD2-342E6521E91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7BEA4FC-F70A-8444-9401-78A542BBE962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5D0CB94-531E-A64B-959C-A41373CC8DBB}">
      <dgm:prSet phldrT="[Testo]"/>
      <dgm:spPr/>
      <dgm:t>
        <a:bodyPr/>
        <a:lstStyle/>
        <a:p>
          <a:r>
            <a:rPr lang="it-IT" dirty="0" smtClean="0"/>
            <a:t>Priorità</a:t>
          </a:r>
          <a:endParaRPr lang="it-IT" dirty="0"/>
        </a:p>
      </dgm:t>
    </dgm:pt>
    <dgm:pt modelId="{5C5A3C2E-60F0-5A42-B2C6-1B1D04AEEDCB}" type="parTrans" cxnId="{25A8DE2C-D09B-7646-8750-FC7BC36ECB9F}">
      <dgm:prSet/>
      <dgm:spPr/>
      <dgm:t>
        <a:bodyPr/>
        <a:lstStyle/>
        <a:p>
          <a:endParaRPr lang="it-IT"/>
        </a:p>
      </dgm:t>
    </dgm:pt>
    <dgm:pt modelId="{21B497EA-25FE-944F-B865-696903F7A6F0}" type="sibTrans" cxnId="{25A8DE2C-D09B-7646-8750-FC7BC36ECB9F}">
      <dgm:prSet/>
      <dgm:spPr/>
      <dgm:t>
        <a:bodyPr/>
        <a:lstStyle/>
        <a:p>
          <a:endParaRPr lang="it-IT"/>
        </a:p>
      </dgm:t>
    </dgm:pt>
    <dgm:pt modelId="{1A7B34C0-FCD9-9D43-8319-41C84DD34311}">
      <dgm:prSet phldrT="[Testo]"/>
      <dgm:spPr/>
      <dgm:t>
        <a:bodyPr/>
        <a:lstStyle/>
        <a:p>
          <a:r>
            <a:rPr lang="it-IT" dirty="0" smtClean="0"/>
            <a:t>Rigenerazione</a:t>
          </a:r>
          <a:endParaRPr lang="it-IT" dirty="0"/>
        </a:p>
      </dgm:t>
    </dgm:pt>
    <dgm:pt modelId="{0D4185DD-EB44-6F46-885E-E4229CA86740}" type="parTrans" cxnId="{8BE4958F-6A3F-EB45-8769-51629B8F90A8}">
      <dgm:prSet/>
      <dgm:spPr/>
      <dgm:t>
        <a:bodyPr/>
        <a:lstStyle/>
        <a:p>
          <a:endParaRPr lang="it-IT"/>
        </a:p>
      </dgm:t>
    </dgm:pt>
    <dgm:pt modelId="{237D94A3-79C9-F94B-9DB8-8D0E06C652F3}" type="sibTrans" cxnId="{8BE4958F-6A3F-EB45-8769-51629B8F90A8}">
      <dgm:prSet/>
      <dgm:spPr/>
      <dgm:t>
        <a:bodyPr/>
        <a:lstStyle/>
        <a:p>
          <a:endParaRPr lang="it-IT"/>
        </a:p>
      </dgm:t>
    </dgm:pt>
    <dgm:pt modelId="{B3CDE89A-2180-6E46-BAAD-90E0A1B94CB4}">
      <dgm:prSet phldrT="[Testo]"/>
      <dgm:spPr/>
      <dgm:t>
        <a:bodyPr/>
        <a:lstStyle/>
        <a:p>
          <a:r>
            <a:rPr lang="it-IT" dirty="0" smtClean="0"/>
            <a:t>Piste Ciclabili</a:t>
          </a:r>
          <a:endParaRPr lang="it-IT" dirty="0"/>
        </a:p>
      </dgm:t>
    </dgm:pt>
    <dgm:pt modelId="{D95AF701-DA4C-3840-A731-C010B0AD4347}" type="parTrans" cxnId="{16608718-1B9D-8A4B-A0B6-2367F1504B6C}">
      <dgm:prSet/>
      <dgm:spPr/>
      <dgm:t>
        <a:bodyPr/>
        <a:lstStyle/>
        <a:p>
          <a:endParaRPr lang="it-IT"/>
        </a:p>
      </dgm:t>
    </dgm:pt>
    <dgm:pt modelId="{A3D951AC-2F63-6744-A4BF-76941A11B7BC}" type="sibTrans" cxnId="{16608718-1B9D-8A4B-A0B6-2367F1504B6C}">
      <dgm:prSet/>
      <dgm:spPr/>
      <dgm:t>
        <a:bodyPr/>
        <a:lstStyle/>
        <a:p>
          <a:endParaRPr lang="it-IT"/>
        </a:p>
      </dgm:t>
    </dgm:pt>
    <dgm:pt modelId="{864249AA-7FFC-A443-986B-4F2A015606F5}">
      <dgm:prSet phldrT="[Testo]"/>
      <dgm:spPr/>
      <dgm:t>
        <a:bodyPr/>
        <a:lstStyle/>
        <a:p>
          <a:r>
            <a:rPr lang="it-IT" dirty="0" smtClean="0"/>
            <a:t>Verde</a:t>
          </a:r>
          <a:endParaRPr lang="it-IT" dirty="0"/>
        </a:p>
      </dgm:t>
    </dgm:pt>
    <dgm:pt modelId="{B9535411-07C8-E847-8D3E-123B5787B38B}" type="parTrans" cxnId="{C5937483-326B-F44C-88D5-0FB451A04377}">
      <dgm:prSet/>
      <dgm:spPr/>
      <dgm:t>
        <a:bodyPr/>
        <a:lstStyle/>
        <a:p>
          <a:endParaRPr lang="it-IT"/>
        </a:p>
      </dgm:t>
    </dgm:pt>
    <dgm:pt modelId="{B5AF4410-C955-D446-B0AB-4A5864F1349D}" type="sibTrans" cxnId="{C5937483-326B-F44C-88D5-0FB451A04377}">
      <dgm:prSet/>
      <dgm:spPr/>
      <dgm:t>
        <a:bodyPr/>
        <a:lstStyle/>
        <a:p>
          <a:endParaRPr lang="it-IT"/>
        </a:p>
      </dgm:t>
    </dgm:pt>
    <dgm:pt modelId="{59840DC2-16C6-414B-835A-3EEA9810F21D}" type="pres">
      <dgm:prSet presAssocID="{27BEA4FC-F70A-8444-9401-78A542BBE96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F23E4E7-DEF8-AD4E-AEBD-98B1579DEEF1}" type="pres">
      <dgm:prSet presAssocID="{C5D0CB94-531E-A64B-959C-A41373CC8DBB}" presName="centerShape" presStyleLbl="node0" presStyleIdx="0" presStyleCnt="1"/>
      <dgm:spPr/>
      <dgm:t>
        <a:bodyPr/>
        <a:lstStyle/>
        <a:p>
          <a:endParaRPr lang="it-IT"/>
        </a:p>
      </dgm:t>
    </dgm:pt>
    <dgm:pt modelId="{5B999C50-6464-234D-9025-C857A700182D}" type="pres">
      <dgm:prSet presAssocID="{0D4185DD-EB44-6F46-885E-E4229CA86740}" presName="parTrans" presStyleLbl="bgSibTrans2D1" presStyleIdx="0" presStyleCnt="3"/>
      <dgm:spPr/>
      <dgm:t>
        <a:bodyPr/>
        <a:lstStyle/>
        <a:p>
          <a:endParaRPr lang="it-IT"/>
        </a:p>
      </dgm:t>
    </dgm:pt>
    <dgm:pt modelId="{34A7B2DA-7A70-5B41-AB42-453CAC1FA499}" type="pres">
      <dgm:prSet presAssocID="{1A7B34C0-FCD9-9D43-8319-41C84DD3431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5293703-A6AD-3846-BE73-426AE18B9DE9}" type="pres">
      <dgm:prSet presAssocID="{D95AF701-DA4C-3840-A731-C010B0AD4347}" presName="parTrans" presStyleLbl="bgSibTrans2D1" presStyleIdx="1" presStyleCnt="3"/>
      <dgm:spPr/>
      <dgm:t>
        <a:bodyPr/>
        <a:lstStyle/>
        <a:p>
          <a:endParaRPr lang="it-IT"/>
        </a:p>
      </dgm:t>
    </dgm:pt>
    <dgm:pt modelId="{337F1F84-9D6E-AC4D-8162-76373498FD1A}" type="pres">
      <dgm:prSet presAssocID="{B3CDE89A-2180-6E46-BAAD-90E0A1B94CB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61BC82D-39F3-0C4A-BA0F-8E5BDFCB4AB2}" type="pres">
      <dgm:prSet presAssocID="{B9535411-07C8-E847-8D3E-123B5787B38B}" presName="parTrans" presStyleLbl="bgSibTrans2D1" presStyleIdx="2" presStyleCnt="3"/>
      <dgm:spPr/>
      <dgm:t>
        <a:bodyPr/>
        <a:lstStyle/>
        <a:p>
          <a:endParaRPr lang="it-IT"/>
        </a:p>
      </dgm:t>
    </dgm:pt>
    <dgm:pt modelId="{2140E897-AC03-FA49-A27A-961014B1238C}" type="pres">
      <dgm:prSet presAssocID="{864249AA-7FFC-A443-986B-4F2A015606F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2BCEFBA-84D7-8143-A132-54FA3CEE246A}" type="presOf" srcId="{B3CDE89A-2180-6E46-BAAD-90E0A1B94CB4}" destId="{337F1F84-9D6E-AC4D-8162-76373498FD1A}" srcOrd="0" destOrd="0" presId="urn:microsoft.com/office/officeart/2005/8/layout/radial4"/>
    <dgm:cxn modelId="{C5937483-326B-F44C-88D5-0FB451A04377}" srcId="{C5D0CB94-531E-A64B-959C-A41373CC8DBB}" destId="{864249AA-7FFC-A443-986B-4F2A015606F5}" srcOrd="2" destOrd="0" parTransId="{B9535411-07C8-E847-8D3E-123B5787B38B}" sibTransId="{B5AF4410-C955-D446-B0AB-4A5864F1349D}"/>
    <dgm:cxn modelId="{81EBA183-D643-0D4A-93A7-20C3017BDDA6}" type="presOf" srcId="{864249AA-7FFC-A443-986B-4F2A015606F5}" destId="{2140E897-AC03-FA49-A27A-961014B1238C}" srcOrd="0" destOrd="0" presId="urn:microsoft.com/office/officeart/2005/8/layout/radial4"/>
    <dgm:cxn modelId="{192EB821-CB7C-9941-8ABE-EA9E69ADA0F6}" type="presOf" srcId="{B9535411-07C8-E847-8D3E-123B5787B38B}" destId="{361BC82D-39F3-0C4A-BA0F-8E5BDFCB4AB2}" srcOrd="0" destOrd="0" presId="urn:microsoft.com/office/officeart/2005/8/layout/radial4"/>
    <dgm:cxn modelId="{C75E2F23-9FF6-AC41-99D4-FDFE90550755}" type="presOf" srcId="{D95AF701-DA4C-3840-A731-C010B0AD4347}" destId="{B5293703-A6AD-3846-BE73-426AE18B9DE9}" srcOrd="0" destOrd="0" presId="urn:microsoft.com/office/officeart/2005/8/layout/radial4"/>
    <dgm:cxn modelId="{16608718-1B9D-8A4B-A0B6-2367F1504B6C}" srcId="{C5D0CB94-531E-A64B-959C-A41373CC8DBB}" destId="{B3CDE89A-2180-6E46-BAAD-90E0A1B94CB4}" srcOrd="1" destOrd="0" parTransId="{D95AF701-DA4C-3840-A731-C010B0AD4347}" sibTransId="{A3D951AC-2F63-6744-A4BF-76941A11B7BC}"/>
    <dgm:cxn modelId="{3CEF4265-C309-E542-97C9-E89A20E35D01}" type="presOf" srcId="{1A7B34C0-FCD9-9D43-8319-41C84DD34311}" destId="{34A7B2DA-7A70-5B41-AB42-453CAC1FA499}" srcOrd="0" destOrd="0" presId="urn:microsoft.com/office/officeart/2005/8/layout/radial4"/>
    <dgm:cxn modelId="{B3737007-989A-494B-9965-8AEC5507045A}" type="presOf" srcId="{C5D0CB94-531E-A64B-959C-A41373CC8DBB}" destId="{4F23E4E7-DEF8-AD4E-AEBD-98B1579DEEF1}" srcOrd="0" destOrd="0" presId="urn:microsoft.com/office/officeart/2005/8/layout/radial4"/>
    <dgm:cxn modelId="{25A8DE2C-D09B-7646-8750-FC7BC36ECB9F}" srcId="{27BEA4FC-F70A-8444-9401-78A542BBE962}" destId="{C5D0CB94-531E-A64B-959C-A41373CC8DBB}" srcOrd="0" destOrd="0" parTransId="{5C5A3C2E-60F0-5A42-B2C6-1B1D04AEEDCB}" sibTransId="{21B497EA-25FE-944F-B865-696903F7A6F0}"/>
    <dgm:cxn modelId="{01B36004-69F8-7A42-BEC9-A3CD45EC41CD}" type="presOf" srcId="{0D4185DD-EB44-6F46-885E-E4229CA86740}" destId="{5B999C50-6464-234D-9025-C857A700182D}" srcOrd="0" destOrd="0" presId="urn:microsoft.com/office/officeart/2005/8/layout/radial4"/>
    <dgm:cxn modelId="{8BE4958F-6A3F-EB45-8769-51629B8F90A8}" srcId="{C5D0CB94-531E-A64B-959C-A41373CC8DBB}" destId="{1A7B34C0-FCD9-9D43-8319-41C84DD34311}" srcOrd="0" destOrd="0" parTransId="{0D4185DD-EB44-6F46-885E-E4229CA86740}" sibTransId="{237D94A3-79C9-F94B-9DB8-8D0E06C652F3}"/>
    <dgm:cxn modelId="{834F03E5-6182-E642-944A-29A007063179}" type="presOf" srcId="{27BEA4FC-F70A-8444-9401-78A542BBE962}" destId="{59840DC2-16C6-414B-835A-3EEA9810F21D}" srcOrd="0" destOrd="0" presId="urn:microsoft.com/office/officeart/2005/8/layout/radial4"/>
    <dgm:cxn modelId="{870C0012-EE46-0843-9D55-4D66E41ED028}" type="presParOf" srcId="{59840DC2-16C6-414B-835A-3EEA9810F21D}" destId="{4F23E4E7-DEF8-AD4E-AEBD-98B1579DEEF1}" srcOrd="0" destOrd="0" presId="urn:microsoft.com/office/officeart/2005/8/layout/radial4"/>
    <dgm:cxn modelId="{590C1100-E179-5344-B30B-8E710C1AA044}" type="presParOf" srcId="{59840DC2-16C6-414B-835A-3EEA9810F21D}" destId="{5B999C50-6464-234D-9025-C857A700182D}" srcOrd="1" destOrd="0" presId="urn:microsoft.com/office/officeart/2005/8/layout/radial4"/>
    <dgm:cxn modelId="{2EF7BEAA-9AD9-D341-942E-78C31C0B779F}" type="presParOf" srcId="{59840DC2-16C6-414B-835A-3EEA9810F21D}" destId="{34A7B2DA-7A70-5B41-AB42-453CAC1FA499}" srcOrd="2" destOrd="0" presId="urn:microsoft.com/office/officeart/2005/8/layout/radial4"/>
    <dgm:cxn modelId="{F1C48DDD-D46C-C040-9290-BA1549B8C733}" type="presParOf" srcId="{59840DC2-16C6-414B-835A-3EEA9810F21D}" destId="{B5293703-A6AD-3846-BE73-426AE18B9DE9}" srcOrd="3" destOrd="0" presId="urn:microsoft.com/office/officeart/2005/8/layout/radial4"/>
    <dgm:cxn modelId="{185CC76E-9D8B-524F-8E37-9D4160F11B98}" type="presParOf" srcId="{59840DC2-16C6-414B-835A-3EEA9810F21D}" destId="{337F1F84-9D6E-AC4D-8162-76373498FD1A}" srcOrd="4" destOrd="0" presId="urn:microsoft.com/office/officeart/2005/8/layout/radial4"/>
    <dgm:cxn modelId="{B969F591-2A45-EC46-B9DD-CEB2E4727884}" type="presParOf" srcId="{59840DC2-16C6-414B-835A-3EEA9810F21D}" destId="{361BC82D-39F3-0C4A-BA0F-8E5BDFCB4AB2}" srcOrd="5" destOrd="0" presId="urn:microsoft.com/office/officeart/2005/8/layout/radial4"/>
    <dgm:cxn modelId="{10C3F887-57ED-5548-A612-99599630EB6E}" type="presParOf" srcId="{59840DC2-16C6-414B-835A-3EEA9810F21D}" destId="{2140E897-AC03-FA49-A27A-961014B1238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FAD800-95CE-4B43-9185-4E02E9CC0294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C7E3B74-3BEA-4C49-9F5D-A400D4C10063}">
      <dgm:prSet phldrT="[Testo]"/>
      <dgm:spPr/>
      <dgm:t>
        <a:bodyPr/>
        <a:lstStyle/>
        <a:p>
          <a:r>
            <a:rPr lang="it-IT" dirty="0" smtClean="0"/>
            <a:t>SPAZI FINANZIARI</a:t>
          </a:r>
          <a:endParaRPr lang="it-IT" dirty="0"/>
        </a:p>
      </dgm:t>
    </dgm:pt>
    <dgm:pt modelId="{7D8417A0-9066-AD40-97CD-9133BBA43D24}" type="parTrans" cxnId="{F1536C42-7094-144D-B8BD-87261802C242}">
      <dgm:prSet/>
      <dgm:spPr/>
      <dgm:t>
        <a:bodyPr/>
        <a:lstStyle/>
        <a:p>
          <a:endParaRPr lang="it-IT"/>
        </a:p>
      </dgm:t>
    </dgm:pt>
    <dgm:pt modelId="{E0BC308A-9B60-A44F-A1C2-92CB47C01607}" type="sibTrans" cxnId="{F1536C42-7094-144D-B8BD-87261802C242}">
      <dgm:prSet/>
      <dgm:spPr/>
      <dgm:t>
        <a:bodyPr/>
        <a:lstStyle/>
        <a:p>
          <a:endParaRPr lang="it-IT"/>
        </a:p>
      </dgm:t>
    </dgm:pt>
    <dgm:pt modelId="{9573658A-81E8-FC45-B899-828295B31ED4}">
      <dgm:prSet phldrT="[Testo]"/>
      <dgm:spPr/>
      <dgm:t>
        <a:bodyPr/>
        <a:lstStyle/>
        <a:p>
          <a:r>
            <a:rPr lang="it-IT" dirty="0" smtClean="0"/>
            <a:t>SOSPENSIONE EFFICACIA AUMENTI TRIBUTI</a:t>
          </a:r>
          <a:endParaRPr lang="it-IT" dirty="0"/>
        </a:p>
      </dgm:t>
    </dgm:pt>
    <dgm:pt modelId="{F20294A7-32AA-6F4D-9582-96A7492F8D6E}" type="parTrans" cxnId="{5F247C6A-41C2-CF43-9FF1-596DF5E0E13F}">
      <dgm:prSet/>
      <dgm:spPr/>
      <dgm:t>
        <a:bodyPr/>
        <a:lstStyle/>
        <a:p>
          <a:endParaRPr lang="it-IT"/>
        </a:p>
      </dgm:t>
    </dgm:pt>
    <dgm:pt modelId="{F3AF7CD0-0413-A244-9062-90915E6529D1}" type="sibTrans" cxnId="{5F247C6A-41C2-CF43-9FF1-596DF5E0E13F}">
      <dgm:prSet/>
      <dgm:spPr/>
      <dgm:t>
        <a:bodyPr/>
        <a:lstStyle/>
        <a:p>
          <a:endParaRPr lang="it-IT"/>
        </a:p>
      </dgm:t>
    </dgm:pt>
    <dgm:pt modelId="{4C60BF66-D718-4148-B1A0-69D8DE4EEDF4}">
      <dgm:prSet phldrT="[Testo]"/>
      <dgm:spPr/>
      <dgm:t>
        <a:bodyPr/>
        <a:lstStyle/>
        <a:p>
          <a:r>
            <a:rPr lang="it-IT" dirty="0" smtClean="0"/>
            <a:t>RIDUZIONE DELLA CRESCITA FCDE</a:t>
          </a:r>
          <a:endParaRPr lang="it-IT" dirty="0"/>
        </a:p>
      </dgm:t>
    </dgm:pt>
    <dgm:pt modelId="{45D5FF9A-B898-9647-8C68-9A0CF97E5426}" type="parTrans" cxnId="{D062D15F-2B83-2341-88C3-75DA17FAA54E}">
      <dgm:prSet/>
      <dgm:spPr/>
      <dgm:t>
        <a:bodyPr/>
        <a:lstStyle/>
        <a:p>
          <a:endParaRPr lang="it-IT"/>
        </a:p>
      </dgm:t>
    </dgm:pt>
    <dgm:pt modelId="{055C5A82-A8FB-F14B-8FA2-E2EB2A4C6AF0}" type="sibTrans" cxnId="{D062D15F-2B83-2341-88C3-75DA17FAA54E}">
      <dgm:prSet/>
      <dgm:spPr/>
      <dgm:t>
        <a:bodyPr/>
        <a:lstStyle/>
        <a:p>
          <a:endParaRPr lang="it-IT"/>
        </a:p>
      </dgm:t>
    </dgm:pt>
    <dgm:pt modelId="{2E7F8DB1-CCA1-3040-893F-9AC9040DCB2C}">
      <dgm:prSet phldrT="[Testo]"/>
      <dgm:spPr/>
      <dgm:t>
        <a:bodyPr/>
        <a:lstStyle/>
        <a:p>
          <a:r>
            <a:rPr lang="it-IT" dirty="0" smtClean="0"/>
            <a:t>QUOTA FSC DI PEREQUAZIONE 40%</a:t>
          </a:r>
          <a:endParaRPr lang="it-IT" dirty="0"/>
        </a:p>
      </dgm:t>
    </dgm:pt>
    <dgm:pt modelId="{F2D01CB2-7D2B-684B-B568-D6FA5581409C}" type="parTrans" cxnId="{493E4AA0-AA70-784C-8AD1-3B3E86CD65F3}">
      <dgm:prSet/>
      <dgm:spPr/>
      <dgm:t>
        <a:bodyPr/>
        <a:lstStyle/>
        <a:p>
          <a:endParaRPr lang="it-IT"/>
        </a:p>
      </dgm:t>
    </dgm:pt>
    <dgm:pt modelId="{FB30C55D-BDA6-8240-AE41-5EB0E8F72188}" type="sibTrans" cxnId="{493E4AA0-AA70-784C-8AD1-3B3E86CD65F3}">
      <dgm:prSet/>
      <dgm:spPr/>
      <dgm:t>
        <a:bodyPr/>
        <a:lstStyle/>
        <a:p>
          <a:endParaRPr lang="it-IT"/>
        </a:p>
      </dgm:t>
    </dgm:pt>
    <dgm:pt modelId="{3F5A17EC-5131-214A-A0CB-3D7E33D69DA2}">
      <dgm:prSet phldrT="[Testo]"/>
      <dgm:spPr/>
      <dgm:t>
        <a:bodyPr/>
        <a:lstStyle/>
        <a:p>
          <a:r>
            <a:rPr lang="it-IT" dirty="0" smtClean="0"/>
            <a:t>CONTRIBUTO IMU/TASI 2018=2017</a:t>
          </a:r>
          <a:endParaRPr lang="it-IT" dirty="0"/>
        </a:p>
      </dgm:t>
    </dgm:pt>
    <dgm:pt modelId="{9C31C434-4F52-FF4B-A293-C17D38FB2F93}" type="parTrans" cxnId="{765C3A56-FC29-8244-BE31-7E202DE7B766}">
      <dgm:prSet/>
      <dgm:spPr/>
      <dgm:t>
        <a:bodyPr/>
        <a:lstStyle/>
        <a:p>
          <a:endParaRPr lang="it-IT"/>
        </a:p>
      </dgm:t>
    </dgm:pt>
    <dgm:pt modelId="{FA7C2CA7-E14A-0148-80FF-C9EF3EBBC9A3}" type="sibTrans" cxnId="{765C3A56-FC29-8244-BE31-7E202DE7B766}">
      <dgm:prSet/>
      <dgm:spPr/>
      <dgm:t>
        <a:bodyPr/>
        <a:lstStyle/>
        <a:p>
          <a:endParaRPr lang="it-IT"/>
        </a:p>
      </dgm:t>
    </dgm:pt>
    <dgm:pt modelId="{B3B6B15C-99E9-9C49-8F29-5495811796FB}" type="pres">
      <dgm:prSet presAssocID="{1EFAD800-95CE-4B43-9185-4E02E9CC02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AEE8D98-FB9F-6F4D-BD18-113CB78A75CA}" type="pres">
      <dgm:prSet presAssocID="{1EFAD800-95CE-4B43-9185-4E02E9CC0294}" presName="cycle" presStyleCnt="0"/>
      <dgm:spPr/>
    </dgm:pt>
    <dgm:pt modelId="{05CEF7AF-5711-F040-81A9-A3D1B18DE2F8}" type="pres">
      <dgm:prSet presAssocID="{4C7E3B74-3BEA-4C49-9F5D-A400D4C10063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D4D98CC-D1BD-A84B-B528-E55C15BD6D96}" type="pres">
      <dgm:prSet presAssocID="{E0BC308A-9B60-A44F-A1C2-92CB47C01607}" presName="sibTransFirstNode" presStyleLbl="bgShp" presStyleIdx="0" presStyleCnt="1"/>
      <dgm:spPr/>
      <dgm:t>
        <a:bodyPr/>
        <a:lstStyle/>
        <a:p>
          <a:endParaRPr lang="it-IT"/>
        </a:p>
      </dgm:t>
    </dgm:pt>
    <dgm:pt modelId="{30F27D2A-7DCD-0D41-889B-ED13481AF985}" type="pres">
      <dgm:prSet presAssocID="{9573658A-81E8-FC45-B899-828295B31ED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273E42E-0326-A94B-B675-6039315406DA}" type="pres">
      <dgm:prSet presAssocID="{4C60BF66-D718-4148-B1A0-69D8DE4EEDF4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9C5028-BE38-3B40-8DDD-07A55ECE04C1}" type="pres">
      <dgm:prSet presAssocID="{2E7F8DB1-CCA1-3040-893F-9AC9040DCB2C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B7B316B-020D-2246-8BF6-67038E323927}" type="pres">
      <dgm:prSet presAssocID="{3F5A17EC-5131-214A-A0CB-3D7E33D69DA2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2E16178-5E72-E94E-968D-2C54D027638F}" type="presOf" srcId="{1EFAD800-95CE-4B43-9185-4E02E9CC0294}" destId="{B3B6B15C-99E9-9C49-8F29-5495811796FB}" srcOrd="0" destOrd="0" presId="urn:microsoft.com/office/officeart/2005/8/layout/cycle3"/>
    <dgm:cxn modelId="{D062D15F-2B83-2341-88C3-75DA17FAA54E}" srcId="{1EFAD800-95CE-4B43-9185-4E02E9CC0294}" destId="{4C60BF66-D718-4148-B1A0-69D8DE4EEDF4}" srcOrd="2" destOrd="0" parTransId="{45D5FF9A-B898-9647-8C68-9A0CF97E5426}" sibTransId="{055C5A82-A8FB-F14B-8FA2-E2EB2A4C6AF0}"/>
    <dgm:cxn modelId="{49369DF8-0663-6647-9E52-8DB47BD4D23E}" type="presOf" srcId="{E0BC308A-9B60-A44F-A1C2-92CB47C01607}" destId="{1D4D98CC-D1BD-A84B-B528-E55C15BD6D96}" srcOrd="0" destOrd="0" presId="urn:microsoft.com/office/officeart/2005/8/layout/cycle3"/>
    <dgm:cxn modelId="{F1536C42-7094-144D-B8BD-87261802C242}" srcId="{1EFAD800-95CE-4B43-9185-4E02E9CC0294}" destId="{4C7E3B74-3BEA-4C49-9F5D-A400D4C10063}" srcOrd="0" destOrd="0" parTransId="{7D8417A0-9066-AD40-97CD-9133BBA43D24}" sibTransId="{E0BC308A-9B60-A44F-A1C2-92CB47C01607}"/>
    <dgm:cxn modelId="{06268AD5-AABA-CD4A-9C8D-B72B05F2F998}" type="presOf" srcId="{2E7F8DB1-CCA1-3040-893F-9AC9040DCB2C}" destId="{059C5028-BE38-3B40-8DDD-07A55ECE04C1}" srcOrd="0" destOrd="0" presId="urn:microsoft.com/office/officeart/2005/8/layout/cycle3"/>
    <dgm:cxn modelId="{5290FA8F-3235-3443-80F3-67C24D131CAE}" type="presOf" srcId="{4C60BF66-D718-4148-B1A0-69D8DE4EEDF4}" destId="{7273E42E-0326-A94B-B675-6039315406DA}" srcOrd="0" destOrd="0" presId="urn:microsoft.com/office/officeart/2005/8/layout/cycle3"/>
    <dgm:cxn modelId="{493E4AA0-AA70-784C-8AD1-3B3E86CD65F3}" srcId="{1EFAD800-95CE-4B43-9185-4E02E9CC0294}" destId="{2E7F8DB1-CCA1-3040-893F-9AC9040DCB2C}" srcOrd="3" destOrd="0" parTransId="{F2D01CB2-7D2B-684B-B568-D6FA5581409C}" sibTransId="{FB30C55D-BDA6-8240-AE41-5EB0E8F72188}"/>
    <dgm:cxn modelId="{765C3A56-FC29-8244-BE31-7E202DE7B766}" srcId="{1EFAD800-95CE-4B43-9185-4E02E9CC0294}" destId="{3F5A17EC-5131-214A-A0CB-3D7E33D69DA2}" srcOrd="4" destOrd="0" parTransId="{9C31C434-4F52-FF4B-A293-C17D38FB2F93}" sibTransId="{FA7C2CA7-E14A-0148-80FF-C9EF3EBBC9A3}"/>
    <dgm:cxn modelId="{5F247C6A-41C2-CF43-9FF1-596DF5E0E13F}" srcId="{1EFAD800-95CE-4B43-9185-4E02E9CC0294}" destId="{9573658A-81E8-FC45-B899-828295B31ED4}" srcOrd="1" destOrd="0" parTransId="{F20294A7-32AA-6F4D-9582-96A7492F8D6E}" sibTransId="{F3AF7CD0-0413-A244-9062-90915E6529D1}"/>
    <dgm:cxn modelId="{8E6A11F7-9DE6-CE4E-B2AD-D271B5E8E5E6}" type="presOf" srcId="{9573658A-81E8-FC45-B899-828295B31ED4}" destId="{30F27D2A-7DCD-0D41-889B-ED13481AF985}" srcOrd="0" destOrd="0" presId="urn:microsoft.com/office/officeart/2005/8/layout/cycle3"/>
    <dgm:cxn modelId="{71B7D760-8C7F-FA4F-8F94-AF968D6BDCD0}" type="presOf" srcId="{3F5A17EC-5131-214A-A0CB-3D7E33D69DA2}" destId="{DB7B316B-020D-2246-8BF6-67038E323927}" srcOrd="0" destOrd="0" presId="urn:microsoft.com/office/officeart/2005/8/layout/cycle3"/>
    <dgm:cxn modelId="{562F74B2-053D-D946-A143-47DD6FFC278A}" type="presOf" srcId="{4C7E3B74-3BEA-4C49-9F5D-A400D4C10063}" destId="{05CEF7AF-5711-F040-81A9-A3D1B18DE2F8}" srcOrd="0" destOrd="0" presId="urn:microsoft.com/office/officeart/2005/8/layout/cycle3"/>
    <dgm:cxn modelId="{E039BAEE-A6CA-744F-A08B-26BCA34DC853}" type="presParOf" srcId="{B3B6B15C-99E9-9C49-8F29-5495811796FB}" destId="{9AEE8D98-FB9F-6F4D-BD18-113CB78A75CA}" srcOrd="0" destOrd="0" presId="urn:microsoft.com/office/officeart/2005/8/layout/cycle3"/>
    <dgm:cxn modelId="{CE7EA2AF-8E94-E445-97C2-8D51888852C0}" type="presParOf" srcId="{9AEE8D98-FB9F-6F4D-BD18-113CB78A75CA}" destId="{05CEF7AF-5711-F040-81A9-A3D1B18DE2F8}" srcOrd="0" destOrd="0" presId="urn:microsoft.com/office/officeart/2005/8/layout/cycle3"/>
    <dgm:cxn modelId="{31C32BAF-63B4-E44E-9F3B-A025D225886C}" type="presParOf" srcId="{9AEE8D98-FB9F-6F4D-BD18-113CB78A75CA}" destId="{1D4D98CC-D1BD-A84B-B528-E55C15BD6D96}" srcOrd="1" destOrd="0" presId="urn:microsoft.com/office/officeart/2005/8/layout/cycle3"/>
    <dgm:cxn modelId="{0A87DBA2-B2D5-5E49-BC18-6F10041F8045}" type="presParOf" srcId="{9AEE8D98-FB9F-6F4D-BD18-113CB78A75CA}" destId="{30F27D2A-7DCD-0D41-889B-ED13481AF985}" srcOrd="2" destOrd="0" presId="urn:microsoft.com/office/officeart/2005/8/layout/cycle3"/>
    <dgm:cxn modelId="{EC3B8104-C5CD-1449-BE4B-D58E544EE2AF}" type="presParOf" srcId="{9AEE8D98-FB9F-6F4D-BD18-113CB78A75CA}" destId="{7273E42E-0326-A94B-B675-6039315406DA}" srcOrd="3" destOrd="0" presId="urn:microsoft.com/office/officeart/2005/8/layout/cycle3"/>
    <dgm:cxn modelId="{DCAFFED3-4609-1D46-9A15-D38491487621}" type="presParOf" srcId="{9AEE8D98-FB9F-6F4D-BD18-113CB78A75CA}" destId="{059C5028-BE38-3B40-8DDD-07A55ECE04C1}" srcOrd="4" destOrd="0" presId="urn:microsoft.com/office/officeart/2005/8/layout/cycle3"/>
    <dgm:cxn modelId="{05C4BA28-4650-F247-A72D-B4B32A7C50D0}" type="presParOf" srcId="{9AEE8D98-FB9F-6F4D-BD18-113CB78A75CA}" destId="{DB7B316B-020D-2246-8BF6-67038E32392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31400E-269D-0E40-AF53-83EFD3FBCEAD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051AFD8-598B-6146-85FF-E3FD829DA869}">
      <dgm:prSet phldrT="[Testo]" custT="1"/>
      <dgm:spPr/>
      <dgm:t>
        <a:bodyPr/>
        <a:lstStyle/>
        <a:p>
          <a:r>
            <a:rPr lang="it-IT" sz="1400" dirty="0" smtClean="0"/>
            <a:t>MOBILITÅ SOSTENIBILE</a:t>
          </a:r>
          <a:endParaRPr lang="it-IT" sz="1400" dirty="0"/>
        </a:p>
      </dgm:t>
    </dgm:pt>
    <dgm:pt modelId="{39803B9C-7E6E-534E-B6C5-FDC9700279F8}" type="parTrans" cxnId="{E3511407-050E-5F44-AE80-99C3D4E79C06}">
      <dgm:prSet/>
      <dgm:spPr/>
      <dgm:t>
        <a:bodyPr/>
        <a:lstStyle/>
        <a:p>
          <a:endParaRPr lang="it-IT" sz="1400"/>
        </a:p>
      </dgm:t>
    </dgm:pt>
    <dgm:pt modelId="{7FCC4771-5D6F-944F-9F02-E8450147904D}" type="sibTrans" cxnId="{E3511407-050E-5F44-AE80-99C3D4E79C06}">
      <dgm:prSet/>
      <dgm:spPr/>
      <dgm:t>
        <a:bodyPr/>
        <a:lstStyle/>
        <a:p>
          <a:endParaRPr lang="it-IT" sz="1400"/>
        </a:p>
      </dgm:t>
    </dgm:pt>
    <dgm:pt modelId="{2F2CCFDA-BE4B-E443-B290-E0DF561C39F0}">
      <dgm:prSet phldrT="[Testo]" custT="1"/>
      <dgm:spPr/>
      <dgm:t>
        <a:bodyPr/>
        <a:lstStyle/>
        <a:p>
          <a:r>
            <a:rPr lang="it-IT" sz="1400" dirty="0" smtClean="0"/>
            <a:t>EFFICIENTAMENTO ENERGETICO</a:t>
          </a:r>
          <a:endParaRPr lang="it-IT" sz="1400" dirty="0"/>
        </a:p>
      </dgm:t>
    </dgm:pt>
    <dgm:pt modelId="{B0650C41-F09C-344C-93FD-1A5134922C43}" type="parTrans" cxnId="{81F97FEA-F2F1-DA49-A171-BE8AE5C9969E}">
      <dgm:prSet/>
      <dgm:spPr/>
      <dgm:t>
        <a:bodyPr/>
        <a:lstStyle/>
        <a:p>
          <a:endParaRPr lang="it-IT" sz="1400"/>
        </a:p>
      </dgm:t>
    </dgm:pt>
    <dgm:pt modelId="{C2BBAE30-C55A-D948-8E71-B0C74EEAFA8D}" type="sibTrans" cxnId="{81F97FEA-F2F1-DA49-A171-BE8AE5C9969E}">
      <dgm:prSet/>
      <dgm:spPr/>
      <dgm:t>
        <a:bodyPr/>
        <a:lstStyle/>
        <a:p>
          <a:endParaRPr lang="it-IT" sz="1400"/>
        </a:p>
      </dgm:t>
    </dgm:pt>
    <dgm:pt modelId="{698AA190-01C1-2F4B-83C4-F43512DEC08B}">
      <dgm:prSet phldrT="[Testo]" custT="1"/>
      <dgm:spPr/>
      <dgm:t>
        <a:bodyPr/>
        <a:lstStyle/>
        <a:p>
          <a:r>
            <a:rPr lang="it-IT" sz="1400" dirty="0" smtClean="0"/>
            <a:t>REI </a:t>
          </a:r>
          <a:endParaRPr lang="it-IT" sz="1400" dirty="0"/>
        </a:p>
      </dgm:t>
    </dgm:pt>
    <dgm:pt modelId="{622400C6-B54C-4A44-AAF2-5C883676713A}" type="parTrans" cxnId="{A30FE8DC-8829-B942-8EDA-587F42BC6360}">
      <dgm:prSet/>
      <dgm:spPr/>
      <dgm:t>
        <a:bodyPr/>
        <a:lstStyle/>
        <a:p>
          <a:endParaRPr lang="it-IT" sz="1400"/>
        </a:p>
      </dgm:t>
    </dgm:pt>
    <dgm:pt modelId="{D13FC2E8-146E-744B-B4B1-EAF829E321D5}" type="sibTrans" cxnId="{A30FE8DC-8829-B942-8EDA-587F42BC6360}">
      <dgm:prSet/>
      <dgm:spPr/>
      <dgm:t>
        <a:bodyPr/>
        <a:lstStyle/>
        <a:p>
          <a:endParaRPr lang="it-IT" sz="1400"/>
        </a:p>
      </dgm:t>
    </dgm:pt>
    <dgm:pt modelId="{D6AEA542-CAC2-8B48-8C51-E23713A0077E}">
      <dgm:prSet phldrT="[Testo]" custT="1"/>
      <dgm:spPr/>
      <dgm:t>
        <a:bodyPr/>
        <a:lstStyle/>
        <a:p>
          <a:r>
            <a:rPr lang="it-IT" sz="1400" dirty="0" smtClean="0"/>
            <a:t>FONDO POVERTA</a:t>
          </a:r>
          <a:endParaRPr lang="it-IT" sz="1400" dirty="0"/>
        </a:p>
      </dgm:t>
    </dgm:pt>
    <dgm:pt modelId="{60935877-B9F5-AF4D-998D-83387EF979A7}" type="parTrans" cxnId="{F5A751D1-990C-714E-A3DB-4C095550337C}">
      <dgm:prSet/>
      <dgm:spPr/>
      <dgm:t>
        <a:bodyPr/>
        <a:lstStyle/>
        <a:p>
          <a:endParaRPr lang="it-IT" sz="1400"/>
        </a:p>
      </dgm:t>
    </dgm:pt>
    <dgm:pt modelId="{875722D2-F3EE-4A44-950B-538ADBF4F812}" type="sibTrans" cxnId="{F5A751D1-990C-714E-A3DB-4C095550337C}">
      <dgm:prSet/>
      <dgm:spPr/>
      <dgm:t>
        <a:bodyPr/>
        <a:lstStyle/>
        <a:p>
          <a:endParaRPr lang="it-IT" sz="1400"/>
        </a:p>
      </dgm:t>
    </dgm:pt>
    <dgm:pt modelId="{55DA58F5-1A37-5D43-A8F4-D0A85044E2AE}">
      <dgm:prSet phldrT="[Testo]" custT="1"/>
      <dgm:spPr/>
      <dgm:t>
        <a:bodyPr/>
        <a:lstStyle/>
        <a:p>
          <a:r>
            <a:rPr lang="it-IT" sz="1400" dirty="0" smtClean="0"/>
            <a:t>RISORSE ALLE REGIONI PER ALUNNI DISABILI</a:t>
          </a:r>
          <a:endParaRPr lang="it-IT" sz="1400" dirty="0"/>
        </a:p>
      </dgm:t>
    </dgm:pt>
    <dgm:pt modelId="{3C7F2737-F5BB-B147-A415-5C3825C65F72}" type="parTrans" cxnId="{5ADE4C27-3691-164A-8C05-2280F2B73BCE}">
      <dgm:prSet/>
      <dgm:spPr/>
      <dgm:t>
        <a:bodyPr/>
        <a:lstStyle/>
        <a:p>
          <a:endParaRPr lang="it-IT" sz="1400"/>
        </a:p>
      </dgm:t>
    </dgm:pt>
    <dgm:pt modelId="{B2E96C7A-8F2A-6940-931A-1A40E93A4AB3}" type="sibTrans" cxnId="{5ADE4C27-3691-164A-8C05-2280F2B73BCE}">
      <dgm:prSet/>
      <dgm:spPr/>
      <dgm:t>
        <a:bodyPr/>
        <a:lstStyle/>
        <a:p>
          <a:endParaRPr lang="it-IT" sz="1400"/>
        </a:p>
      </dgm:t>
    </dgm:pt>
    <dgm:pt modelId="{2AFDE93B-4C02-E342-8587-C57F3B68CD49}" type="pres">
      <dgm:prSet presAssocID="{2131400E-269D-0E40-AF53-83EFD3FBCEA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8616A1D-C62C-384E-B631-E9FA43F092F7}" type="pres">
      <dgm:prSet presAssocID="{6051AFD8-598B-6146-85FF-E3FD829DA86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E2A94BF-40C3-3742-835B-EA8B71007C25}" type="pres">
      <dgm:prSet presAssocID="{6051AFD8-598B-6146-85FF-E3FD829DA869}" presName="spNode" presStyleCnt="0"/>
      <dgm:spPr/>
    </dgm:pt>
    <dgm:pt modelId="{65BF6268-6ECB-F44B-B954-76C4D5EA8691}" type="pres">
      <dgm:prSet presAssocID="{7FCC4771-5D6F-944F-9F02-E8450147904D}" presName="sibTrans" presStyleLbl="sibTrans1D1" presStyleIdx="0" presStyleCnt="5"/>
      <dgm:spPr/>
      <dgm:t>
        <a:bodyPr/>
        <a:lstStyle/>
        <a:p>
          <a:endParaRPr lang="it-IT"/>
        </a:p>
      </dgm:t>
    </dgm:pt>
    <dgm:pt modelId="{31992C27-ACA7-7C47-83CC-128635803D84}" type="pres">
      <dgm:prSet presAssocID="{2F2CCFDA-BE4B-E443-B290-E0DF561C39F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056656A-3EAD-054B-8319-A898163337AB}" type="pres">
      <dgm:prSet presAssocID="{2F2CCFDA-BE4B-E443-B290-E0DF561C39F0}" presName="spNode" presStyleCnt="0"/>
      <dgm:spPr/>
    </dgm:pt>
    <dgm:pt modelId="{C7D60373-5B5B-654E-9394-CA8288D7E9DA}" type="pres">
      <dgm:prSet presAssocID="{C2BBAE30-C55A-D948-8E71-B0C74EEAFA8D}" presName="sibTrans" presStyleLbl="sibTrans1D1" presStyleIdx="1" presStyleCnt="5"/>
      <dgm:spPr/>
      <dgm:t>
        <a:bodyPr/>
        <a:lstStyle/>
        <a:p>
          <a:endParaRPr lang="it-IT"/>
        </a:p>
      </dgm:t>
    </dgm:pt>
    <dgm:pt modelId="{03E13563-0B06-444F-9CDE-7AF81A329AD1}" type="pres">
      <dgm:prSet presAssocID="{698AA190-01C1-2F4B-83C4-F43512DEC08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5F897FB-A0A4-6141-BBE2-3E0C66784177}" type="pres">
      <dgm:prSet presAssocID="{698AA190-01C1-2F4B-83C4-F43512DEC08B}" presName="spNode" presStyleCnt="0"/>
      <dgm:spPr/>
    </dgm:pt>
    <dgm:pt modelId="{F12D4C69-4BF6-7F43-92EF-AD497DDBF3F2}" type="pres">
      <dgm:prSet presAssocID="{D13FC2E8-146E-744B-B4B1-EAF829E321D5}" presName="sibTrans" presStyleLbl="sibTrans1D1" presStyleIdx="2" presStyleCnt="5"/>
      <dgm:spPr/>
      <dgm:t>
        <a:bodyPr/>
        <a:lstStyle/>
        <a:p>
          <a:endParaRPr lang="it-IT"/>
        </a:p>
      </dgm:t>
    </dgm:pt>
    <dgm:pt modelId="{36E64AE7-398A-D948-AD7E-D0ED4BE6444F}" type="pres">
      <dgm:prSet presAssocID="{D6AEA542-CAC2-8B48-8C51-E23713A0077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4C49EF-AA55-A04B-BBB2-36CC17431EE1}" type="pres">
      <dgm:prSet presAssocID="{D6AEA542-CAC2-8B48-8C51-E23713A0077E}" presName="spNode" presStyleCnt="0"/>
      <dgm:spPr/>
    </dgm:pt>
    <dgm:pt modelId="{E94BAED4-33A8-9A4F-8CA5-09D41F2FBC1C}" type="pres">
      <dgm:prSet presAssocID="{875722D2-F3EE-4A44-950B-538ADBF4F812}" presName="sibTrans" presStyleLbl="sibTrans1D1" presStyleIdx="3" presStyleCnt="5"/>
      <dgm:spPr/>
      <dgm:t>
        <a:bodyPr/>
        <a:lstStyle/>
        <a:p>
          <a:endParaRPr lang="it-IT"/>
        </a:p>
      </dgm:t>
    </dgm:pt>
    <dgm:pt modelId="{843F153E-9B7D-B54D-898C-CF4005A3172C}" type="pres">
      <dgm:prSet presAssocID="{55DA58F5-1A37-5D43-A8F4-D0A85044E2AE}" presName="node" presStyleLbl="node1" presStyleIdx="4" presStyleCnt="5" custScaleY="13364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0E3ADC1-B7C1-6948-9A7A-A7864D56475F}" type="pres">
      <dgm:prSet presAssocID="{55DA58F5-1A37-5D43-A8F4-D0A85044E2AE}" presName="spNode" presStyleCnt="0"/>
      <dgm:spPr/>
    </dgm:pt>
    <dgm:pt modelId="{A54D535A-04AB-B248-B5CC-4AFCC19BA1EB}" type="pres">
      <dgm:prSet presAssocID="{B2E96C7A-8F2A-6940-931A-1A40E93A4AB3}" presName="sibTrans" presStyleLbl="sibTrans1D1" presStyleIdx="4" presStyleCnt="5"/>
      <dgm:spPr/>
      <dgm:t>
        <a:bodyPr/>
        <a:lstStyle/>
        <a:p>
          <a:endParaRPr lang="it-IT"/>
        </a:p>
      </dgm:t>
    </dgm:pt>
  </dgm:ptLst>
  <dgm:cxnLst>
    <dgm:cxn modelId="{81F97FEA-F2F1-DA49-A171-BE8AE5C9969E}" srcId="{2131400E-269D-0E40-AF53-83EFD3FBCEAD}" destId="{2F2CCFDA-BE4B-E443-B290-E0DF561C39F0}" srcOrd="1" destOrd="0" parTransId="{B0650C41-F09C-344C-93FD-1A5134922C43}" sibTransId="{C2BBAE30-C55A-D948-8E71-B0C74EEAFA8D}"/>
    <dgm:cxn modelId="{21E6B7BA-47BA-4645-A9EA-F1A187CFC88E}" type="presOf" srcId="{C2BBAE30-C55A-D948-8E71-B0C74EEAFA8D}" destId="{C7D60373-5B5B-654E-9394-CA8288D7E9DA}" srcOrd="0" destOrd="0" presId="urn:microsoft.com/office/officeart/2005/8/layout/cycle6"/>
    <dgm:cxn modelId="{498ED156-9655-6C4C-86BD-C7CCB7E74BF3}" type="presOf" srcId="{6051AFD8-598B-6146-85FF-E3FD829DA869}" destId="{68616A1D-C62C-384E-B631-E9FA43F092F7}" srcOrd="0" destOrd="0" presId="urn:microsoft.com/office/officeart/2005/8/layout/cycle6"/>
    <dgm:cxn modelId="{3302EB4B-2DB6-0941-9701-2C6DD2AAB959}" type="presOf" srcId="{2131400E-269D-0E40-AF53-83EFD3FBCEAD}" destId="{2AFDE93B-4C02-E342-8587-C57F3B68CD49}" srcOrd="0" destOrd="0" presId="urn:microsoft.com/office/officeart/2005/8/layout/cycle6"/>
    <dgm:cxn modelId="{5ADE4C27-3691-164A-8C05-2280F2B73BCE}" srcId="{2131400E-269D-0E40-AF53-83EFD3FBCEAD}" destId="{55DA58F5-1A37-5D43-A8F4-D0A85044E2AE}" srcOrd="4" destOrd="0" parTransId="{3C7F2737-F5BB-B147-A415-5C3825C65F72}" sibTransId="{B2E96C7A-8F2A-6940-931A-1A40E93A4AB3}"/>
    <dgm:cxn modelId="{E3511407-050E-5F44-AE80-99C3D4E79C06}" srcId="{2131400E-269D-0E40-AF53-83EFD3FBCEAD}" destId="{6051AFD8-598B-6146-85FF-E3FD829DA869}" srcOrd="0" destOrd="0" parTransId="{39803B9C-7E6E-534E-B6C5-FDC9700279F8}" sibTransId="{7FCC4771-5D6F-944F-9F02-E8450147904D}"/>
    <dgm:cxn modelId="{28CC0627-3EB1-9D40-8DD0-A0E187FCC361}" type="presOf" srcId="{875722D2-F3EE-4A44-950B-538ADBF4F812}" destId="{E94BAED4-33A8-9A4F-8CA5-09D41F2FBC1C}" srcOrd="0" destOrd="0" presId="urn:microsoft.com/office/officeart/2005/8/layout/cycle6"/>
    <dgm:cxn modelId="{BF354D8C-8019-2041-9DBB-F79AF6947EE9}" type="presOf" srcId="{7FCC4771-5D6F-944F-9F02-E8450147904D}" destId="{65BF6268-6ECB-F44B-B954-76C4D5EA8691}" srcOrd="0" destOrd="0" presId="urn:microsoft.com/office/officeart/2005/8/layout/cycle6"/>
    <dgm:cxn modelId="{132A21DE-586D-4247-9A32-C7A791B2A7FD}" type="presOf" srcId="{D6AEA542-CAC2-8B48-8C51-E23713A0077E}" destId="{36E64AE7-398A-D948-AD7E-D0ED4BE6444F}" srcOrd="0" destOrd="0" presId="urn:microsoft.com/office/officeart/2005/8/layout/cycle6"/>
    <dgm:cxn modelId="{F5A751D1-990C-714E-A3DB-4C095550337C}" srcId="{2131400E-269D-0E40-AF53-83EFD3FBCEAD}" destId="{D6AEA542-CAC2-8B48-8C51-E23713A0077E}" srcOrd="3" destOrd="0" parTransId="{60935877-B9F5-AF4D-998D-83387EF979A7}" sibTransId="{875722D2-F3EE-4A44-950B-538ADBF4F812}"/>
    <dgm:cxn modelId="{BD0281DA-69D9-A843-9AFB-2147AF7E6339}" type="presOf" srcId="{2F2CCFDA-BE4B-E443-B290-E0DF561C39F0}" destId="{31992C27-ACA7-7C47-83CC-128635803D84}" srcOrd="0" destOrd="0" presId="urn:microsoft.com/office/officeart/2005/8/layout/cycle6"/>
    <dgm:cxn modelId="{DA331C34-FF6A-5D4C-AD51-3960B5100C5B}" type="presOf" srcId="{B2E96C7A-8F2A-6940-931A-1A40E93A4AB3}" destId="{A54D535A-04AB-B248-B5CC-4AFCC19BA1EB}" srcOrd="0" destOrd="0" presId="urn:microsoft.com/office/officeart/2005/8/layout/cycle6"/>
    <dgm:cxn modelId="{A30FE8DC-8829-B942-8EDA-587F42BC6360}" srcId="{2131400E-269D-0E40-AF53-83EFD3FBCEAD}" destId="{698AA190-01C1-2F4B-83C4-F43512DEC08B}" srcOrd="2" destOrd="0" parTransId="{622400C6-B54C-4A44-AAF2-5C883676713A}" sibTransId="{D13FC2E8-146E-744B-B4B1-EAF829E321D5}"/>
    <dgm:cxn modelId="{1DB85F4E-2377-4648-B2EA-6075B2ED43BE}" type="presOf" srcId="{55DA58F5-1A37-5D43-A8F4-D0A85044E2AE}" destId="{843F153E-9B7D-B54D-898C-CF4005A3172C}" srcOrd="0" destOrd="0" presId="urn:microsoft.com/office/officeart/2005/8/layout/cycle6"/>
    <dgm:cxn modelId="{D3CD50B1-354E-8244-858A-51B0D445BF32}" type="presOf" srcId="{698AA190-01C1-2F4B-83C4-F43512DEC08B}" destId="{03E13563-0B06-444F-9CDE-7AF81A329AD1}" srcOrd="0" destOrd="0" presId="urn:microsoft.com/office/officeart/2005/8/layout/cycle6"/>
    <dgm:cxn modelId="{BFAC2DCD-696F-0345-9853-67735A3F5F04}" type="presOf" srcId="{D13FC2E8-146E-744B-B4B1-EAF829E321D5}" destId="{F12D4C69-4BF6-7F43-92EF-AD497DDBF3F2}" srcOrd="0" destOrd="0" presId="urn:microsoft.com/office/officeart/2005/8/layout/cycle6"/>
    <dgm:cxn modelId="{B73068AA-82FA-8742-B583-3CEBDF141FA9}" type="presParOf" srcId="{2AFDE93B-4C02-E342-8587-C57F3B68CD49}" destId="{68616A1D-C62C-384E-B631-E9FA43F092F7}" srcOrd="0" destOrd="0" presId="urn:microsoft.com/office/officeart/2005/8/layout/cycle6"/>
    <dgm:cxn modelId="{3ADAFF8D-2FF6-2C4F-93DE-7C834217F678}" type="presParOf" srcId="{2AFDE93B-4C02-E342-8587-C57F3B68CD49}" destId="{5E2A94BF-40C3-3742-835B-EA8B71007C25}" srcOrd="1" destOrd="0" presId="urn:microsoft.com/office/officeart/2005/8/layout/cycle6"/>
    <dgm:cxn modelId="{70F32B28-C19A-954C-89E8-66D7655049E8}" type="presParOf" srcId="{2AFDE93B-4C02-E342-8587-C57F3B68CD49}" destId="{65BF6268-6ECB-F44B-B954-76C4D5EA8691}" srcOrd="2" destOrd="0" presId="urn:microsoft.com/office/officeart/2005/8/layout/cycle6"/>
    <dgm:cxn modelId="{444042C6-E3EE-0343-842C-9DBDEE6E13E4}" type="presParOf" srcId="{2AFDE93B-4C02-E342-8587-C57F3B68CD49}" destId="{31992C27-ACA7-7C47-83CC-128635803D84}" srcOrd="3" destOrd="0" presId="urn:microsoft.com/office/officeart/2005/8/layout/cycle6"/>
    <dgm:cxn modelId="{D2E56A61-FB81-8B4E-AD13-3183DF5CFD08}" type="presParOf" srcId="{2AFDE93B-4C02-E342-8587-C57F3B68CD49}" destId="{A056656A-3EAD-054B-8319-A898163337AB}" srcOrd="4" destOrd="0" presId="urn:microsoft.com/office/officeart/2005/8/layout/cycle6"/>
    <dgm:cxn modelId="{A4341049-157F-F443-A2F3-D20A03A79706}" type="presParOf" srcId="{2AFDE93B-4C02-E342-8587-C57F3B68CD49}" destId="{C7D60373-5B5B-654E-9394-CA8288D7E9DA}" srcOrd="5" destOrd="0" presId="urn:microsoft.com/office/officeart/2005/8/layout/cycle6"/>
    <dgm:cxn modelId="{20FDBC15-2C07-264B-8FF7-587ED5EFAF2C}" type="presParOf" srcId="{2AFDE93B-4C02-E342-8587-C57F3B68CD49}" destId="{03E13563-0B06-444F-9CDE-7AF81A329AD1}" srcOrd="6" destOrd="0" presId="urn:microsoft.com/office/officeart/2005/8/layout/cycle6"/>
    <dgm:cxn modelId="{1B4CA44A-BAB6-FE48-91BC-D6EC9D604F3C}" type="presParOf" srcId="{2AFDE93B-4C02-E342-8587-C57F3B68CD49}" destId="{B5F897FB-A0A4-6141-BBE2-3E0C66784177}" srcOrd="7" destOrd="0" presId="urn:microsoft.com/office/officeart/2005/8/layout/cycle6"/>
    <dgm:cxn modelId="{197329DC-654D-7545-A01D-E3D7AE7B2BDB}" type="presParOf" srcId="{2AFDE93B-4C02-E342-8587-C57F3B68CD49}" destId="{F12D4C69-4BF6-7F43-92EF-AD497DDBF3F2}" srcOrd="8" destOrd="0" presId="urn:microsoft.com/office/officeart/2005/8/layout/cycle6"/>
    <dgm:cxn modelId="{1BBB3EAC-1F5F-984D-A03B-261300C6E52E}" type="presParOf" srcId="{2AFDE93B-4C02-E342-8587-C57F3B68CD49}" destId="{36E64AE7-398A-D948-AD7E-D0ED4BE6444F}" srcOrd="9" destOrd="0" presId="urn:microsoft.com/office/officeart/2005/8/layout/cycle6"/>
    <dgm:cxn modelId="{BF73C742-61B4-5A42-A921-52CA0AAD5756}" type="presParOf" srcId="{2AFDE93B-4C02-E342-8587-C57F3B68CD49}" destId="{654C49EF-AA55-A04B-BBB2-36CC17431EE1}" srcOrd="10" destOrd="0" presId="urn:microsoft.com/office/officeart/2005/8/layout/cycle6"/>
    <dgm:cxn modelId="{4F316685-D550-9147-89DC-C72F7F361F08}" type="presParOf" srcId="{2AFDE93B-4C02-E342-8587-C57F3B68CD49}" destId="{E94BAED4-33A8-9A4F-8CA5-09D41F2FBC1C}" srcOrd="11" destOrd="0" presId="urn:microsoft.com/office/officeart/2005/8/layout/cycle6"/>
    <dgm:cxn modelId="{17E45B0E-7879-F24D-BA83-494DCC49571F}" type="presParOf" srcId="{2AFDE93B-4C02-E342-8587-C57F3B68CD49}" destId="{843F153E-9B7D-B54D-898C-CF4005A3172C}" srcOrd="12" destOrd="0" presId="urn:microsoft.com/office/officeart/2005/8/layout/cycle6"/>
    <dgm:cxn modelId="{029F1CAB-A172-E940-AB90-55C9DAF4C17D}" type="presParOf" srcId="{2AFDE93B-4C02-E342-8587-C57F3B68CD49}" destId="{20E3ADC1-B7C1-6948-9A7A-A7864D56475F}" srcOrd="13" destOrd="0" presId="urn:microsoft.com/office/officeart/2005/8/layout/cycle6"/>
    <dgm:cxn modelId="{2123B1F3-BCFC-8E4B-8DAC-8193675832D4}" type="presParOf" srcId="{2AFDE93B-4C02-E342-8587-C57F3B68CD49}" destId="{A54D535A-04AB-B248-B5CC-4AFCC19BA1EB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46899F-3042-DC4C-8291-816B6532CB40}" type="doc">
      <dgm:prSet loTypeId="urn:microsoft.com/office/officeart/2008/layout/HorizontalMultiLevel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1A35933-D958-0A47-AC35-910D032541F3}">
      <dgm:prSet phldrT="[Testo]"/>
      <dgm:spPr/>
      <dgm:t>
        <a:bodyPr/>
        <a:lstStyle/>
        <a:p>
          <a:r>
            <a:rPr lang="it-IT" dirty="0" smtClean="0"/>
            <a:t>Obiettivi</a:t>
          </a:r>
          <a:endParaRPr lang="it-IT" dirty="0"/>
        </a:p>
      </dgm:t>
    </dgm:pt>
    <dgm:pt modelId="{364A51D2-4736-A541-AC6B-B53443AE3F31}" type="parTrans" cxnId="{8BD68F0F-B867-5B41-9587-40ED545D29AA}">
      <dgm:prSet/>
      <dgm:spPr/>
      <dgm:t>
        <a:bodyPr/>
        <a:lstStyle/>
        <a:p>
          <a:endParaRPr lang="it-IT"/>
        </a:p>
      </dgm:t>
    </dgm:pt>
    <dgm:pt modelId="{CBEB3FF5-0F97-8548-8A43-AFF500322BC3}" type="sibTrans" cxnId="{8BD68F0F-B867-5B41-9587-40ED545D29AA}">
      <dgm:prSet/>
      <dgm:spPr/>
      <dgm:t>
        <a:bodyPr/>
        <a:lstStyle/>
        <a:p>
          <a:endParaRPr lang="it-IT"/>
        </a:p>
      </dgm:t>
    </dgm:pt>
    <dgm:pt modelId="{148DC679-FC9A-BE49-9255-7A16A4CD88B4}" type="asst">
      <dgm:prSet phldrT="[Testo]"/>
      <dgm:spPr/>
      <dgm:t>
        <a:bodyPr/>
        <a:lstStyle/>
        <a:p>
          <a:r>
            <a:rPr lang="it-IT" dirty="0" smtClean="0"/>
            <a:t>Incremento </a:t>
          </a:r>
          <a:r>
            <a:rPr lang="it-IT" dirty="0" err="1" smtClean="0"/>
            <a:t>S</a:t>
          </a:r>
          <a:r>
            <a:rPr lang="it-IT" dirty="0" smtClean="0"/>
            <a:t>/C rispetto 2018 del bilancio 2017-2019</a:t>
          </a:r>
          <a:endParaRPr lang="it-IT" dirty="0"/>
        </a:p>
      </dgm:t>
    </dgm:pt>
    <dgm:pt modelId="{FC0A15BF-9A71-8641-B3CE-F685F382E0B0}" type="parTrans" cxnId="{E5804F07-0341-FE44-A15F-C1F0112A65F7}">
      <dgm:prSet/>
      <dgm:spPr/>
      <dgm:t>
        <a:bodyPr/>
        <a:lstStyle/>
        <a:p>
          <a:endParaRPr lang="it-IT"/>
        </a:p>
      </dgm:t>
    </dgm:pt>
    <dgm:pt modelId="{804E96BA-7938-0A4F-B70D-CE9C1962158A}" type="sibTrans" cxnId="{E5804F07-0341-FE44-A15F-C1F0112A65F7}">
      <dgm:prSet/>
      <dgm:spPr/>
      <dgm:t>
        <a:bodyPr/>
        <a:lstStyle/>
        <a:p>
          <a:endParaRPr lang="it-IT"/>
        </a:p>
      </dgm:t>
    </dgm:pt>
    <dgm:pt modelId="{846A6203-688C-0E4A-9C75-9B892A72F54B}">
      <dgm:prSet phldrT="[Testo]"/>
      <dgm:spPr/>
      <dgm:t>
        <a:bodyPr/>
        <a:lstStyle/>
        <a:p>
          <a:r>
            <a:rPr lang="it-IT" dirty="0" smtClean="0"/>
            <a:t>Razionalizzazione spese funzionamento</a:t>
          </a:r>
          <a:endParaRPr lang="it-IT" dirty="0"/>
        </a:p>
      </dgm:t>
    </dgm:pt>
    <dgm:pt modelId="{ADC3BAF0-DF1A-E04C-BE34-9B2F8C3418A5}" type="parTrans" cxnId="{AD1BCCC5-FA03-DD44-A09A-3A45FBC47A3F}">
      <dgm:prSet/>
      <dgm:spPr/>
      <dgm:t>
        <a:bodyPr/>
        <a:lstStyle/>
        <a:p>
          <a:endParaRPr lang="it-IT"/>
        </a:p>
      </dgm:t>
    </dgm:pt>
    <dgm:pt modelId="{15D220C6-AF34-C445-B576-323E58F9B71C}" type="sibTrans" cxnId="{AD1BCCC5-FA03-DD44-A09A-3A45FBC47A3F}">
      <dgm:prSet/>
      <dgm:spPr/>
      <dgm:t>
        <a:bodyPr/>
        <a:lstStyle/>
        <a:p>
          <a:endParaRPr lang="it-IT"/>
        </a:p>
      </dgm:t>
    </dgm:pt>
    <dgm:pt modelId="{97658733-CD47-6C40-B9D4-5FC176F27AA5}">
      <dgm:prSet phldrT="[Testo]"/>
      <dgm:spPr/>
      <dgm:t>
        <a:bodyPr/>
        <a:lstStyle/>
        <a:p>
          <a:r>
            <a:rPr lang="it-IT" dirty="0" smtClean="0"/>
            <a:t>Risorse per vacanza contrattuale</a:t>
          </a:r>
          <a:endParaRPr lang="it-IT" dirty="0"/>
        </a:p>
      </dgm:t>
    </dgm:pt>
    <dgm:pt modelId="{C159AB34-C484-3643-850C-B2564F11F1AB}" type="parTrans" cxnId="{7EE15F22-D5DD-5348-9D6E-48E94646D041}">
      <dgm:prSet/>
      <dgm:spPr/>
      <dgm:t>
        <a:bodyPr/>
        <a:lstStyle/>
        <a:p>
          <a:endParaRPr lang="it-IT"/>
        </a:p>
      </dgm:t>
    </dgm:pt>
    <dgm:pt modelId="{E3EA842F-2AE6-6C47-B4CB-1014813B5CF9}" type="sibTrans" cxnId="{7EE15F22-D5DD-5348-9D6E-48E94646D041}">
      <dgm:prSet/>
      <dgm:spPr/>
      <dgm:t>
        <a:bodyPr/>
        <a:lstStyle/>
        <a:p>
          <a:endParaRPr lang="it-IT"/>
        </a:p>
      </dgm:t>
    </dgm:pt>
    <dgm:pt modelId="{C1963BF0-E802-FD4B-8045-B09403A91423}">
      <dgm:prSet phldrT="[Testo]"/>
      <dgm:spPr/>
      <dgm:t>
        <a:bodyPr/>
        <a:lstStyle/>
        <a:p>
          <a:r>
            <a:rPr lang="it-IT" dirty="0" smtClean="0"/>
            <a:t>Garantire pareggio bilancio 2018-2020</a:t>
          </a:r>
          <a:endParaRPr lang="it-IT" dirty="0"/>
        </a:p>
      </dgm:t>
    </dgm:pt>
    <dgm:pt modelId="{385559B9-1CED-8340-BA14-DC690626C7D9}" type="parTrans" cxnId="{D02150B7-7A52-C646-95E6-88A9D3EBC843}">
      <dgm:prSet/>
      <dgm:spPr/>
      <dgm:t>
        <a:bodyPr/>
        <a:lstStyle/>
        <a:p>
          <a:endParaRPr lang="it-IT"/>
        </a:p>
      </dgm:t>
    </dgm:pt>
    <dgm:pt modelId="{1A573A55-0659-754A-BEBC-6E12592E9819}" type="sibTrans" cxnId="{D02150B7-7A52-C646-95E6-88A9D3EBC843}">
      <dgm:prSet/>
      <dgm:spPr/>
      <dgm:t>
        <a:bodyPr/>
        <a:lstStyle/>
        <a:p>
          <a:endParaRPr lang="it-IT"/>
        </a:p>
      </dgm:t>
    </dgm:pt>
    <dgm:pt modelId="{2B0127C0-7A53-764D-9216-30F612FD1E0A}" type="pres">
      <dgm:prSet presAssocID="{3846899F-3042-DC4C-8291-816B6532CB4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F70CD16-6DB1-4749-A399-42F50D7D6D3A}" type="pres">
      <dgm:prSet presAssocID="{41A35933-D958-0A47-AC35-910D032541F3}" presName="root1" presStyleCnt="0"/>
      <dgm:spPr/>
    </dgm:pt>
    <dgm:pt modelId="{83F0A16B-440F-C649-94AE-AA3EB40A107F}" type="pres">
      <dgm:prSet presAssocID="{41A35933-D958-0A47-AC35-910D032541F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17D56E0-E838-9345-A502-F8A77FB90F23}" type="pres">
      <dgm:prSet presAssocID="{41A35933-D958-0A47-AC35-910D032541F3}" presName="level2hierChild" presStyleCnt="0"/>
      <dgm:spPr/>
    </dgm:pt>
    <dgm:pt modelId="{2DDEA012-9A16-264E-8DBB-3023674C844E}" type="pres">
      <dgm:prSet presAssocID="{FC0A15BF-9A71-8641-B3CE-F685F382E0B0}" presName="conn2-1" presStyleLbl="parChTrans1D2" presStyleIdx="0" presStyleCnt="4"/>
      <dgm:spPr/>
      <dgm:t>
        <a:bodyPr/>
        <a:lstStyle/>
        <a:p>
          <a:endParaRPr lang="it-IT"/>
        </a:p>
      </dgm:t>
    </dgm:pt>
    <dgm:pt modelId="{80F7AB68-059D-894C-B300-F9EA4185BCB1}" type="pres">
      <dgm:prSet presAssocID="{FC0A15BF-9A71-8641-B3CE-F685F382E0B0}" presName="connTx" presStyleLbl="parChTrans1D2" presStyleIdx="0" presStyleCnt="4"/>
      <dgm:spPr/>
      <dgm:t>
        <a:bodyPr/>
        <a:lstStyle/>
        <a:p>
          <a:endParaRPr lang="it-IT"/>
        </a:p>
      </dgm:t>
    </dgm:pt>
    <dgm:pt modelId="{63CB4C36-4BD6-B844-BBA7-134F9773FAA3}" type="pres">
      <dgm:prSet presAssocID="{148DC679-FC9A-BE49-9255-7A16A4CD88B4}" presName="root2" presStyleCnt="0"/>
      <dgm:spPr/>
    </dgm:pt>
    <dgm:pt modelId="{17F9A879-0C70-BE4A-BAD6-00F6454298AC}" type="pres">
      <dgm:prSet presAssocID="{148DC679-FC9A-BE49-9255-7A16A4CD88B4}" presName="LevelTwoTextNode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CA73112-CE38-C74C-B03A-7616C650848A}" type="pres">
      <dgm:prSet presAssocID="{148DC679-FC9A-BE49-9255-7A16A4CD88B4}" presName="level3hierChild" presStyleCnt="0"/>
      <dgm:spPr/>
    </dgm:pt>
    <dgm:pt modelId="{54A72DAC-7A5A-D24E-9B7E-5A80153538A3}" type="pres">
      <dgm:prSet presAssocID="{ADC3BAF0-DF1A-E04C-BE34-9B2F8C3418A5}" presName="conn2-1" presStyleLbl="parChTrans1D2" presStyleIdx="1" presStyleCnt="4"/>
      <dgm:spPr/>
      <dgm:t>
        <a:bodyPr/>
        <a:lstStyle/>
        <a:p>
          <a:endParaRPr lang="it-IT"/>
        </a:p>
      </dgm:t>
    </dgm:pt>
    <dgm:pt modelId="{609F860C-55F9-2244-A6F6-E3C86C920E2E}" type="pres">
      <dgm:prSet presAssocID="{ADC3BAF0-DF1A-E04C-BE34-9B2F8C3418A5}" presName="connTx" presStyleLbl="parChTrans1D2" presStyleIdx="1" presStyleCnt="4"/>
      <dgm:spPr/>
      <dgm:t>
        <a:bodyPr/>
        <a:lstStyle/>
        <a:p>
          <a:endParaRPr lang="it-IT"/>
        </a:p>
      </dgm:t>
    </dgm:pt>
    <dgm:pt modelId="{538D0615-F988-FD4C-98DE-5CD6E825B8DE}" type="pres">
      <dgm:prSet presAssocID="{846A6203-688C-0E4A-9C75-9B892A72F54B}" presName="root2" presStyleCnt="0"/>
      <dgm:spPr/>
    </dgm:pt>
    <dgm:pt modelId="{60FF0074-B69C-3446-B7B2-C2EDD257A71A}" type="pres">
      <dgm:prSet presAssocID="{846A6203-688C-0E4A-9C75-9B892A72F54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E59A0F6-CA49-5544-A316-EAD2DA84A7A5}" type="pres">
      <dgm:prSet presAssocID="{846A6203-688C-0E4A-9C75-9B892A72F54B}" presName="level3hierChild" presStyleCnt="0"/>
      <dgm:spPr/>
    </dgm:pt>
    <dgm:pt modelId="{CA0B17ED-417B-094C-8C8B-A033481AD846}" type="pres">
      <dgm:prSet presAssocID="{C159AB34-C484-3643-850C-B2564F11F1AB}" presName="conn2-1" presStyleLbl="parChTrans1D2" presStyleIdx="2" presStyleCnt="4"/>
      <dgm:spPr/>
      <dgm:t>
        <a:bodyPr/>
        <a:lstStyle/>
        <a:p>
          <a:endParaRPr lang="it-IT"/>
        </a:p>
      </dgm:t>
    </dgm:pt>
    <dgm:pt modelId="{14E24F36-54FD-C640-92B0-0CF45CF44E95}" type="pres">
      <dgm:prSet presAssocID="{C159AB34-C484-3643-850C-B2564F11F1AB}" presName="connTx" presStyleLbl="parChTrans1D2" presStyleIdx="2" presStyleCnt="4"/>
      <dgm:spPr/>
      <dgm:t>
        <a:bodyPr/>
        <a:lstStyle/>
        <a:p>
          <a:endParaRPr lang="it-IT"/>
        </a:p>
      </dgm:t>
    </dgm:pt>
    <dgm:pt modelId="{B986F61E-9C24-FB4B-AC15-53A78A138EB1}" type="pres">
      <dgm:prSet presAssocID="{97658733-CD47-6C40-B9D4-5FC176F27AA5}" presName="root2" presStyleCnt="0"/>
      <dgm:spPr/>
    </dgm:pt>
    <dgm:pt modelId="{3925B531-F8D4-C540-91A9-105B142DE493}" type="pres">
      <dgm:prSet presAssocID="{97658733-CD47-6C40-B9D4-5FC176F27AA5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DB50EE4-11BB-B745-A471-99B6E24BA521}" type="pres">
      <dgm:prSet presAssocID="{97658733-CD47-6C40-B9D4-5FC176F27AA5}" presName="level3hierChild" presStyleCnt="0"/>
      <dgm:spPr/>
    </dgm:pt>
    <dgm:pt modelId="{955A2079-2F33-084D-B521-84A7FCCC4369}" type="pres">
      <dgm:prSet presAssocID="{385559B9-1CED-8340-BA14-DC690626C7D9}" presName="conn2-1" presStyleLbl="parChTrans1D2" presStyleIdx="3" presStyleCnt="4"/>
      <dgm:spPr/>
      <dgm:t>
        <a:bodyPr/>
        <a:lstStyle/>
        <a:p>
          <a:endParaRPr lang="it-IT"/>
        </a:p>
      </dgm:t>
    </dgm:pt>
    <dgm:pt modelId="{38F24304-00F2-7C46-8BE3-C7135E68558C}" type="pres">
      <dgm:prSet presAssocID="{385559B9-1CED-8340-BA14-DC690626C7D9}" presName="connTx" presStyleLbl="parChTrans1D2" presStyleIdx="3" presStyleCnt="4"/>
      <dgm:spPr/>
      <dgm:t>
        <a:bodyPr/>
        <a:lstStyle/>
        <a:p>
          <a:endParaRPr lang="it-IT"/>
        </a:p>
      </dgm:t>
    </dgm:pt>
    <dgm:pt modelId="{5D617682-1378-DA46-8F0D-0C2D6B27FD6E}" type="pres">
      <dgm:prSet presAssocID="{C1963BF0-E802-FD4B-8045-B09403A91423}" presName="root2" presStyleCnt="0"/>
      <dgm:spPr/>
    </dgm:pt>
    <dgm:pt modelId="{7D7E7F64-A8A9-7A49-BB55-0941EF52AEAE}" type="pres">
      <dgm:prSet presAssocID="{C1963BF0-E802-FD4B-8045-B09403A9142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83D782B-6F4B-2440-BF7A-3ACBD069792D}" type="pres">
      <dgm:prSet presAssocID="{C1963BF0-E802-FD4B-8045-B09403A91423}" presName="level3hierChild" presStyleCnt="0"/>
      <dgm:spPr/>
    </dgm:pt>
  </dgm:ptLst>
  <dgm:cxnLst>
    <dgm:cxn modelId="{927718E3-8B3B-D14A-92CE-F7D9DCAE0B26}" type="presOf" srcId="{ADC3BAF0-DF1A-E04C-BE34-9B2F8C3418A5}" destId="{54A72DAC-7A5A-D24E-9B7E-5A80153538A3}" srcOrd="0" destOrd="0" presId="urn:microsoft.com/office/officeart/2008/layout/HorizontalMultiLevelHierarchy"/>
    <dgm:cxn modelId="{883D15A7-3136-1342-8EEA-52B6A44043F7}" type="presOf" srcId="{41A35933-D958-0A47-AC35-910D032541F3}" destId="{83F0A16B-440F-C649-94AE-AA3EB40A107F}" srcOrd="0" destOrd="0" presId="urn:microsoft.com/office/officeart/2008/layout/HorizontalMultiLevelHierarchy"/>
    <dgm:cxn modelId="{D53534E8-A73D-1F4A-843A-106CAC7C8E25}" type="presOf" srcId="{C1963BF0-E802-FD4B-8045-B09403A91423}" destId="{7D7E7F64-A8A9-7A49-BB55-0941EF52AEAE}" srcOrd="0" destOrd="0" presId="urn:microsoft.com/office/officeart/2008/layout/HorizontalMultiLevelHierarchy"/>
    <dgm:cxn modelId="{1E128494-4685-7942-BDF9-468317703FF6}" type="presOf" srcId="{846A6203-688C-0E4A-9C75-9B892A72F54B}" destId="{60FF0074-B69C-3446-B7B2-C2EDD257A71A}" srcOrd="0" destOrd="0" presId="urn:microsoft.com/office/officeart/2008/layout/HorizontalMultiLevelHierarchy"/>
    <dgm:cxn modelId="{AD1BCCC5-FA03-DD44-A09A-3A45FBC47A3F}" srcId="{41A35933-D958-0A47-AC35-910D032541F3}" destId="{846A6203-688C-0E4A-9C75-9B892A72F54B}" srcOrd="1" destOrd="0" parTransId="{ADC3BAF0-DF1A-E04C-BE34-9B2F8C3418A5}" sibTransId="{15D220C6-AF34-C445-B576-323E58F9B71C}"/>
    <dgm:cxn modelId="{24F3248A-2B11-3C4B-B28C-0B9A7902909E}" type="presOf" srcId="{ADC3BAF0-DF1A-E04C-BE34-9B2F8C3418A5}" destId="{609F860C-55F9-2244-A6F6-E3C86C920E2E}" srcOrd="1" destOrd="0" presId="urn:microsoft.com/office/officeart/2008/layout/HorizontalMultiLevelHierarchy"/>
    <dgm:cxn modelId="{49A80877-A182-4046-B548-C24D803626A2}" type="presOf" srcId="{148DC679-FC9A-BE49-9255-7A16A4CD88B4}" destId="{17F9A879-0C70-BE4A-BAD6-00F6454298AC}" srcOrd="0" destOrd="0" presId="urn:microsoft.com/office/officeart/2008/layout/HorizontalMultiLevelHierarchy"/>
    <dgm:cxn modelId="{5DD8B631-F89D-6443-B1A4-7D20E184970D}" type="presOf" srcId="{385559B9-1CED-8340-BA14-DC690626C7D9}" destId="{955A2079-2F33-084D-B521-84A7FCCC4369}" srcOrd="0" destOrd="0" presId="urn:microsoft.com/office/officeart/2008/layout/HorizontalMultiLevelHierarchy"/>
    <dgm:cxn modelId="{8D8B8555-8F2E-FA48-8159-51041C8AD531}" type="presOf" srcId="{FC0A15BF-9A71-8641-B3CE-F685F382E0B0}" destId="{2DDEA012-9A16-264E-8DBB-3023674C844E}" srcOrd="0" destOrd="0" presId="urn:microsoft.com/office/officeart/2008/layout/HorizontalMultiLevelHierarchy"/>
    <dgm:cxn modelId="{DB5D4887-C040-094E-A067-028FA51B3956}" type="presOf" srcId="{385559B9-1CED-8340-BA14-DC690626C7D9}" destId="{38F24304-00F2-7C46-8BE3-C7135E68558C}" srcOrd="1" destOrd="0" presId="urn:microsoft.com/office/officeart/2008/layout/HorizontalMultiLevelHierarchy"/>
    <dgm:cxn modelId="{8BD68F0F-B867-5B41-9587-40ED545D29AA}" srcId="{3846899F-3042-DC4C-8291-816B6532CB40}" destId="{41A35933-D958-0A47-AC35-910D032541F3}" srcOrd="0" destOrd="0" parTransId="{364A51D2-4736-A541-AC6B-B53443AE3F31}" sibTransId="{CBEB3FF5-0F97-8548-8A43-AFF500322BC3}"/>
    <dgm:cxn modelId="{1FFD5D8E-8DF6-5247-A59D-33870D592E50}" type="presOf" srcId="{3846899F-3042-DC4C-8291-816B6532CB40}" destId="{2B0127C0-7A53-764D-9216-30F612FD1E0A}" srcOrd="0" destOrd="0" presId="urn:microsoft.com/office/officeart/2008/layout/HorizontalMultiLevelHierarchy"/>
    <dgm:cxn modelId="{E5804F07-0341-FE44-A15F-C1F0112A65F7}" srcId="{41A35933-D958-0A47-AC35-910D032541F3}" destId="{148DC679-FC9A-BE49-9255-7A16A4CD88B4}" srcOrd="0" destOrd="0" parTransId="{FC0A15BF-9A71-8641-B3CE-F685F382E0B0}" sibTransId="{804E96BA-7938-0A4F-B70D-CE9C1962158A}"/>
    <dgm:cxn modelId="{653046BF-4DB5-9C45-8CF1-EFC5345EE194}" type="presOf" srcId="{C159AB34-C484-3643-850C-B2564F11F1AB}" destId="{14E24F36-54FD-C640-92B0-0CF45CF44E95}" srcOrd="1" destOrd="0" presId="urn:microsoft.com/office/officeart/2008/layout/HorizontalMultiLevelHierarchy"/>
    <dgm:cxn modelId="{7EE15F22-D5DD-5348-9D6E-48E94646D041}" srcId="{41A35933-D958-0A47-AC35-910D032541F3}" destId="{97658733-CD47-6C40-B9D4-5FC176F27AA5}" srcOrd="2" destOrd="0" parTransId="{C159AB34-C484-3643-850C-B2564F11F1AB}" sibTransId="{E3EA842F-2AE6-6C47-B4CB-1014813B5CF9}"/>
    <dgm:cxn modelId="{D02150B7-7A52-C646-95E6-88A9D3EBC843}" srcId="{41A35933-D958-0A47-AC35-910D032541F3}" destId="{C1963BF0-E802-FD4B-8045-B09403A91423}" srcOrd="3" destOrd="0" parTransId="{385559B9-1CED-8340-BA14-DC690626C7D9}" sibTransId="{1A573A55-0659-754A-BEBC-6E12592E9819}"/>
    <dgm:cxn modelId="{3A53A114-9B06-3249-B41F-E0FC285800B2}" type="presOf" srcId="{FC0A15BF-9A71-8641-B3CE-F685F382E0B0}" destId="{80F7AB68-059D-894C-B300-F9EA4185BCB1}" srcOrd="1" destOrd="0" presId="urn:microsoft.com/office/officeart/2008/layout/HorizontalMultiLevelHierarchy"/>
    <dgm:cxn modelId="{1A8BB104-47CD-6746-B6FF-8E4CE4DA1F63}" type="presOf" srcId="{C159AB34-C484-3643-850C-B2564F11F1AB}" destId="{CA0B17ED-417B-094C-8C8B-A033481AD846}" srcOrd="0" destOrd="0" presId="urn:microsoft.com/office/officeart/2008/layout/HorizontalMultiLevelHierarchy"/>
    <dgm:cxn modelId="{44AE120C-9827-4042-BF24-CB1E345F7B73}" type="presOf" srcId="{97658733-CD47-6C40-B9D4-5FC176F27AA5}" destId="{3925B531-F8D4-C540-91A9-105B142DE493}" srcOrd="0" destOrd="0" presId="urn:microsoft.com/office/officeart/2008/layout/HorizontalMultiLevelHierarchy"/>
    <dgm:cxn modelId="{3DCE2B5B-FFE0-AA49-A045-C9B6896B352D}" type="presParOf" srcId="{2B0127C0-7A53-764D-9216-30F612FD1E0A}" destId="{8F70CD16-6DB1-4749-A399-42F50D7D6D3A}" srcOrd="0" destOrd="0" presId="urn:microsoft.com/office/officeart/2008/layout/HorizontalMultiLevelHierarchy"/>
    <dgm:cxn modelId="{65CEF501-773B-7B4C-9909-ED4BAE7F62B1}" type="presParOf" srcId="{8F70CD16-6DB1-4749-A399-42F50D7D6D3A}" destId="{83F0A16B-440F-C649-94AE-AA3EB40A107F}" srcOrd="0" destOrd="0" presId="urn:microsoft.com/office/officeart/2008/layout/HorizontalMultiLevelHierarchy"/>
    <dgm:cxn modelId="{5D85DB68-C47A-D24E-BB7E-8633049F7AAD}" type="presParOf" srcId="{8F70CD16-6DB1-4749-A399-42F50D7D6D3A}" destId="{A17D56E0-E838-9345-A502-F8A77FB90F23}" srcOrd="1" destOrd="0" presId="urn:microsoft.com/office/officeart/2008/layout/HorizontalMultiLevelHierarchy"/>
    <dgm:cxn modelId="{5C666913-82F1-D54D-8113-880C18BD23D9}" type="presParOf" srcId="{A17D56E0-E838-9345-A502-F8A77FB90F23}" destId="{2DDEA012-9A16-264E-8DBB-3023674C844E}" srcOrd="0" destOrd="0" presId="urn:microsoft.com/office/officeart/2008/layout/HorizontalMultiLevelHierarchy"/>
    <dgm:cxn modelId="{3DF25C10-2B72-F54F-91C7-1241F8BACF4D}" type="presParOf" srcId="{2DDEA012-9A16-264E-8DBB-3023674C844E}" destId="{80F7AB68-059D-894C-B300-F9EA4185BCB1}" srcOrd="0" destOrd="0" presId="urn:microsoft.com/office/officeart/2008/layout/HorizontalMultiLevelHierarchy"/>
    <dgm:cxn modelId="{42A4EED2-6E09-EB4D-9355-A04A01E58DED}" type="presParOf" srcId="{A17D56E0-E838-9345-A502-F8A77FB90F23}" destId="{63CB4C36-4BD6-B844-BBA7-134F9773FAA3}" srcOrd="1" destOrd="0" presId="urn:microsoft.com/office/officeart/2008/layout/HorizontalMultiLevelHierarchy"/>
    <dgm:cxn modelId="{F8A1AF9D-BB9E-0945-9B27-131264C5F6D7}" type="presParOf" srcId="{63CB4C36-4BD6-B844-BBA7-134F9773FAA3}" destId="{17F9A879-0C70-BE4A-BAD6-00F6454298AC}" srcOrd="0" destOrd="0" presId="urn:microsoft.com/office/officeart/2008/layout/HorizontalMultiLevelHierarchy"/>
    <dgm:cxn modelId="{D29A94E2-66A9-9343-B4A4-6E222891ED07}" type="presParOf" srcId="{63CB4C36-4BD6-B844-BBA7-134F9773FAA3}" destId="{8CA73112-CE38-C74C-B03A-7616C650848A}" srcOrd="1" destOrd="0" presId="urn:microsoft.com/office/officeart/2008/layout/HorizontalMultiLevelHierarchy"/>
    <dgm:cxn modelId="{BDC46502-AEFD-C740-A435-2F3A921A0A6A}" type="presParOf" srcId="{A17D56E0-E838-9345-A502-F8A77FB90F23}" destId="{54A72DAC-7A5A-D24E-9B7E-5A80153538A3}" srcOrd="2" destOrd="0" presId="urn:microsoft.com/office/officeart/2008/layout/HorizontalMultiLevelHierarchy"/>
    <dgm:cxn modelId="{D87E16C3-98D6-C54A-870A-3943BB5BB597}" type="presParOf" srcId="{54A72DAC-7A5A-D24E-9B7E-5A80153538A3}" destId="{609F860C-55F9-2244-A6F6-E3C86C920E2E}" srcOrd="0" destOrd="0" presId="urn:microsoft.com/office/officeart/2008/layout/HorizontalMultiLevelHierarchy"/>
    <dgm:cxn modelId="{4AFEE425-D19C-B64E-9FD8-37232EA3F66E}" type="presParOf" srcId="{A17D56E0-E838-9345-A502-F8A77FB90F23}" destId="{538D0615-F988-FD4C-98DE-5CD6E825B8DE}" srcOrd="3" destOrd="0" presId="urn:microsoft.com/office/officeart/2008/layout/HorizontalMultiLevelHierarchy"/>
    <dgm:cxn modelId="{C1E78878-1704-694D-B839-405EC6CAB0EB}" type="presParOf" srcId="{538D0615-F988-FD4C-98DE-5CD6E825B8DE}" destId="{60FF0074-B69C-3446-B7B2-C2EDD257A71A}" srcOrd="0" destOrd="0" presId="urn:microsoft.com/office/officeart/2008/layout/HorizontalMultiLevelHierarchy"/>
    <dgm:cxn modelId="{15CAE925-D7E7-A743-B220-7CFEAE8376EC}" type="presParOf" srcId="{538D0615-F988-FD4C-98DE-5CD6E825B8DE}" destId="{1E59A0F6-CA49-5544-A316-EAD2DA84A7A5}" srcOrd="1" destOrd="0" presId="urn:microsoft.com/office/officeart/2008/layout/HorizontalMultiLevelHierarchy"/>
    <dgm:cxn modelId="{9373D2B5-9056-1F46-A71C-F3911DBEA944}" type="presParOf" srcId="{A17D56E0-E838-9345-A502-F8A77FB90F23}" destId="{CA0B17ED-417B-094C-8C8B-A033481AD846}" srcOrd="4" destOrd="0" presId="urn:microsoft.com/office/officeart/2008/layout/HorizontalMultiLevelHierarchy"/>
    <dgm:cxn modelId="{7E61E220-C24C-9145-BAAA-2DF1B85ECC53}" type="presParOf" srcId="{CA0B17ED-417B-094C-8C8B-A033481AD846}" destId="{14E24F36-54FD-C640-92B0-0CF45CF44E95}" srcOrd="0" destOrd="0" presId="urn:microsoft.com/office/officeart/2008/layout/HorizontalMultiLevelHierarchy"/>
    <dgm:cxn modelId="{554562D9-FE91-B94B-AB95-101C66ECF32B}" type="presParOf" srcId="{A17D56E0-E838-9345-A502-F8A77FB90F23}" destId="{B986F61E-9C24-FB4B-AC15-53A78A138EB1}" srcOrd="5" destOrd="0" presId="urn:microsoft.com/office/officeart/2008/layout/HorizontalMultiLevelHierarchy"/>
    <dgm:cxn modelId="{064DA2CD-586E-754B-9A68-2A0F1848DD52}" type="presParOf" srcId="{B986F61E-9C24-FB4B-AC15-53A78A138EB1}" destId="{3925B531-F8D4-C540-91A9-105B142DE493}" srcOrd="0" destOrd="0" presId="urn:microsoft.com/office/officeart/2008/layout/HorizontalMultiLevelHierarchy"/>
    <dgm:cxn modelId="{6F343671-8035-6E4F-99B9-93C9193CEEA0}" type="presParOf" srcId="{B986F61E-9C24-FB4B-AC15-53A78A138EB1}" destId="{6DB50EE4-11BB-B745-A471-99B6E24BA521}" srcOrd="1" destOrd="0" presId="urn:microsoft.com/office/officeart/2008/layout/HorizontalMultiLevelHierarchy"/>
    <dgm:cxn modelId="{4814CEDD-F7DE-2846-B627-18264C77EA1F}" type="presParOf" srcId="{A17D56E0-E838-9345-A502-F8A77FB90F23}" destId="{955A2079-2F33-084D-B521-84A7FCCC4369}" srcOrd="6" destOrd="0" presId="urn:microsoft.com/office/officeart/2008/layout/HorizontalMultiLevelHierarchy"/>
    <dgm:cxn modelId="{CD9210F2-DDE6-B849-A328-F47B6AD79665}" type="presParOf" srcId="{955A2079-2F33-084D-B521-84A7FCCC4369}" destId="{38F24304-00F2-7C46-8BE3-C7135E68558C}" srcOrd="0" destOrd="0" presId="urn:microsoft.com/office/officeart/2008/layout/HorizontalMultiLevelHierarchy"/>
    <dgm:cxn modelId="{2241385B-B53F-2F47-8897-7C57017A53E7}" type="presParOf" srcId="{A17D56E0-E838-9345-A502-F8A77FB90F23}" destId="{5D617682-1378-DA46-8F0D-0C2D6B27FD6E}" srcOrd="7" destOrd="0" presId="urn:microsoft.com/office/officeart/2008/layout/HorizontalMultiLevelHierarchy"/>
    <dgm:cxn modelId="{915F9CBE-F82E-614C-9CF4-D53D044CAFF3}" type="presParOf" srcId="{5D617682-1378-DA46-8F0D-0C2D6B27FD6E}" destId="{7D7E7F64-A8A9-7A49-BB55-0941EF52AEAE}" srcOrd="0" destOrd="0" presId="urn:microsoft.com/office/officeart/2008/layout/HorizontalMultiLevelHierarchy"/>
    <dgm:cxn modelId="{B58E9CF2-826F-6742-BC9C-CBC11BA0C861}" type="presParOf" srcId="{5D617682-1378-DA46-8F0D-0C2D6B27FD6E}" destId="{983D782B-6F4B-2440-BF7A-3ACBD069792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0A4D21-1562-C540-B96B-E2DA6FACE121}" type="doc">
      <dgm:prSet loTypeId="urn:microsoft.com/office/officeart/2005/8/layout/cycle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02C921C-8B21-FC4E-A0B6-FF11FA25511B}">
      <dgm:prSet phldrT="[Testo]"/>
      <dgm:spPr/>
      <dgm:t>
        <a:bodyPr/>
        <a:lstStyle/>
        <a:p>
          <a:r>
            <a:rPr lang="it-IT" dirty="0" smtClean="0"/>
            <a:t>Cura della persona</a:t>
          </a:r>
          <a:endParaRPr lang="it-IT" dirty="0"/>
        </a:p>
      </dgm:t>
    </dgm:pt>
    <dgm:pt modelId="{C0F98B6D-1732-6547-8B8D-9EE90B7AD593}" type="parTrans" cxnId="{1EF55849-E4EC-264B-A0A6-89BDBEAB5B72}">
      <dgm:prSet/>
      <dgm:spPr/>
      <dgm:t>
        <a:bodyPr/>
        <a:lstStyle/>
        <a:p>
          <a:endParaRPr lang="it-IT"/>
        </a:p>
      </dgm:t>
    </dgm:pt>
    <dgm:pt modelId="{C4EF8BC5-8E5D-6D47-8BC4-EBED00D9F1DB}" type="sibTrans" cxnId="{1EF55849-E4EC-264B-A0A6-89BDBEAB5B72}">
      <dgm:prSet/>
      <dgm:spPr/>
      <dgm:t>
        <a:bodyPr/>
        <a:lstStyle/>
        <a:p>
          <a:endParaRPr lang="it-IT"/>
        </a:p>
      </dgm:t>
    </dgm:pt>
    <dgm:pt modelId="{E7C867A6-08B8-E040-BC17-74DDB407DDD7}">
      <dgm:prSet phldrT="[Testo]"/>
      <dgm:spPr/>
      <dgm:t>
        <a:bodyPr/>
        <a:lstStyle/>
        <a:p>
          <a:r>
            <a:rPr lang="it-IT" dirty="0" smtClean="0"/>
            <a:t>Welfare</a:t>
          </a:r>
          <a:endParaRPr lang="it-IT" dirty="0"/>
        </a:p>
      </dgm:t>
    </dgm:pt>
    <dgm:pt modelId="{07A9E763-8C78-CE44-BB13-0C192E7916A3}" type="parTrans" cxnId="{FAFCB71B-FD07-FC4F-81ED-A7145EE5287C}">
      <dgm:prSet/>
      <dgm:spPr/>
      <dgm:t>
        <a:bodyPr/>
        <a:lstStyle/>
        <a:p>
          <a:endParaRPr lang="it-IT"/>
        </a:p>
      </dgm:t>
    </dgm:pt>
    <dgm:pt modelId="{07BB5987-0C3F-B94A-B884-1BB61E039A0D}" type="sibTrans" cxnId="{FAFCB71B-FD07-FC4F-81ED-A7145EE5287C}">
      <dgm:prSet/>
      <dgm:spPr/>
      <dgm:t>
        <a:bodyPr/>
        <a:lstStyle/>
        <a:p>
          <a:endParaRPr lang="it-IT"/>
        </a:p>
      </dgm:t>
    </dgm:pt>
    <dgm:pt modelId="{1C2DE044-82D5-D448-BBEC-C7811FF2288D}">
      <dgm:prSet phldrT="[Testo]"/>
      <dgm:spPr/>
      <dgm:t>
        <a:bodyPr/>
        <a:lstStyle/>
        <a:p>
          <a:r>
            <a:rPr lang="it-IT" dirty="0" smtClean="0"/>
            <a:t>Cura della Città</a:t>
          </a:r>
          <a:endParaRPr lang="it-IT" dirty="0"/>
        </a:p>
      </dgm:t>
    </dgm:pt>
    <dgm:pt modelId="{5C3F6FF6-64BA-504B-BF8D-07DDB5D201B7}" type="parTrans" cxnId="{04D37227-B495-5A4C-8FC8-96E2AC63CB6A}">
      <dgm:prSet/>
      <dgm:spPr/>
      <dgm:t>
        <a:bodyPr/>
        <a:lstStyle/>
        <a:p>
          <a:endParaRPr lang="it-IT"/>
        </a:p>
      </dgm:t>
    </dgm:pt>
    <dgm:pt modelId="{E2175F4F-7826-0746-843D-7FE301B382EB}" type="sibTrans" cxnId="{04D37227-B495-5A4C-8FC8-96E2AC63CB6A}">
      <dgm:prSet/>
      <dgm:spPr/>
      <dgm:t>
        <a:bodyPr/>
        <a:lstStyle/>
        <a:p>
          <a:endParaRPr lang="it-IT"/>
        </a:p>
      </dgm:t>
    </dgm:pt>
    <dgm:pt modelId="{A2BEFBEA-A5A4-AB47-B3A2-7D0D227FDA6C}">
      <dgm:prSet phldrT="[Testo]"/>
      <dgm:spPr/>
      <dgm:t>
        <a:bodyPr/>
        <a:lstStyle/>
        <a:p>
          <a:r>
            <a:rPr lang="it-IT" dirty="0" smtClean="0"/>
            <a:t>Manutenzioni</a:t>
          </a:r>
          <a:endParaRPr lang="it-IT" dirty="0"/>
        </a:p>
      </dgm:t>
    </dgm:pt>
    <dgm:pt modelId="{07452663-FF9B-5E4E-B29A-6D5A8E3C6297}" type="parTrans" cxnId="{5E16AF13-DD97-8743-B9F7-D5490813FF0F}">
      <dgm:prSet/>
      <dgm:spPr/>
      <dgm:t>
        <a:bodyPr/>
        <a:lstStyle/>
        <a:p>
          <a:endParaRPr lang="it-IT"/>
        </a:p>
      </dgm:t>
    </dgm:pt>
    <dgm:pt modelId="{AA691D83-42E4-2648-961A-738497022EDE}" type="sibTrans" cxnId="{5E16AF13-DD97-8743-B9F7-D5490813FF0F}">
      <dgm:prSet/>
      <dgm:spPr/>
      <dgm:t>
        <a:bodyPr/>
        <a:lstStyle/>
        <a:p>
          <a:endParaRPr lang="it-IT"/>
        </a:p>
      </dgm:t>
    </dgm:pt>
    <dgm:pt modelId="{B033D54D-AD80-994A-A998-A2A33CA714DE}">
      <dgm:prSet phldrT="[Testo]"/>
      <dgm:spPr/>
      <dgm:t>
        <a:bodyPr/>
        <a:lstStyle/>
        <a:p>
          <a:r>
            <a:rPr lang="it-IT" dirty="0" smtClean="0"/>
            <a:t>Verde</a:t>
          </a:r>
          <a:endParaRPr lang="it-IT" dirty="0"/>
        </a:p>
      </dgm:t>
    </dgm:pt>
    <dgm:pt modelId="{6977F9D6-4076-564B-A113-3417FFFED32D}" type="parTrans" cxnId="{D100C7FB-CA1F-D843-8D6E-F51EA4C9B81B}">
      <dgm:prSet/>
      <dgm:spPr/>
      <dgm:t>
        <a:bodyPr/>
        <a:lstStyle/>
        <a:p>
          <a:endParaRPr lang="it-IT"/>
        </a:p>
      </dgm:t>
    </dgm:pt>
    <dgm:pt modelId="{DD9F57C4-15AB-4648-9EFB-2FD36D8080C1}" type="sibTrans" cxnId="{D100C7FB-CA1F-D843-8D6E-F51EA4C9B81B}">
      <dgm:prSet/>
      <dgm:spPr/>
      <dgm:t>
        <a:bodyPr/>
        <a:lstStyle/>
        <a:p>
          <a:endParaRPr lang="it-IT"/>
        </a:p>
      </dgm:t>
    </dgm:pt>
    <dgm:pt modelId="{AA8C75B7-D68E-374E-925E-ED0F03C80726}">
      <dgm:prSet phldrT="[Testo]"/>
      <dgm:spPr/>
      <dgm:t>
        <a:bodyPr/>
        <a:lstStyle/>
        <a:p>
          <a:r>
            <a:rPr lang="it-IT" dirty="0" smtClean="0"/>
            <a:t>Piste Ciclabili</a:t>
          </a:r>
          <a:endParaRPr lang="it-IT" dirty="0"/>
        </a:p>
      </dgm:t>
    </dgm:pt>
    <dgm:pt modelId="{E8FF0FA3-45EF-6747-93D3-B69626F1A65C}" type="parTrans" cxnId="{457D0356-8F0E-624B-8E94-41C183FBF444}">
      <dgm:prSet/>
      <dgm:spPr/>
      <dgm:t>
        <a:bodyPr/>
        <a:lstStyle/>
        <a:p>
          <a:endParaRPr lang="it-IT"/>
        </a:p>
      </dgm:t>
    </dgm:pt>
    <dgm:pt modelId="{7E8445BF-6BF8-5141-A46C-3B20791F1711}" type="sibTrans" cxnId="{457D0356-8F0E-624B-8E94-41C183FBF444}">
      <dgm:prSet/>
      <dgm:spPr/>
      <dgm:t>
        <a:bodyPr/>
        <a:lstStyle/>
        <a:p>
          <a:endParaRPr lang="it-IT"/>
        </a:p>
      </dgm:t>
    </dgm:pt>
    <dgm:pt modelId="{C8C0BBD7-E27F-9844-94E9-5AFE5EF37E5A}">
      <dgm:prSet phldrT="[Testo]"/>
      <dgm:spPr/>
      <dgm:t>
        <a:bodyPr/>
        <a:lstStyle/>
        <a:p>
          <a:r>
            <a:rPr lang="it-IT" dirty="0" smtClean="0"/>
            <a:t>Sicurezza e Legalità</a:t>
          </a:r>
          <a:endParaRPr lang="it-IT" dirty="0"/>
        </a:p>
      </dgm:t>
    </dgm:pt>
    <dgm:pt modelId="{BEAE11F1-49D1-844F-A6F4-0ECDCF96894C}" type="parTrans" cxnId="{B86F88CD-D3FF-1343-B04C-AFA49BAE78A4}">
      <dgm:prSet/>
      <dgm:spPr/>
      <dgm:t>
        <a:bodyPr/>
        <a:lstStyle/>
        <a:p>
          <a:endParaRPr lang="it-IT"/>
        </a:p>
      </dgm:t>
    </dgm:pt>
    <dgm:pt modelId="{D806533F-FF70-A447-92E1-06D6FCD1DAD7}" type="sibTrans" cxnId="{B86F88CD-D3FF-1343-B04C-AFA49BAE78A4}">
      <dgm:prSet/>
      <dgm:spPr/>
      <dgm:t>
        <a:bodyPr/>
        <a:lstStyle/>
        <a:p>
          <a:endParaRPr lang="it-IT"/>
        </a:p>
      </dgm:t>
    </dgm:pt>
    <dgm:pt modelId="{94EC2F95-8D3D-F649-9513-5AD56696F617}">
      <dgm:prSet phldrT="[Testo]"/>
      <dgm:spPr/>
      <dgm:t>
        <a:bodyPr/>
        <a:lstStyle/>
        <a:p>
          <a:r>
            <a:rPr lang="it-IT" dirty="0" smtClean="0"/>
            <a:t>Telecamere e PM</a:t>
          </a:r>
          <a:endParaRPr lang="it-IT" dirty="0"/>
        </a:p>
      </dgm:t>
    </dgm:pt>
    <dgm:pt modelId="{F9753547-90B4-5548-BF23-369BA6F71818}" type="parTrans" cxnId="{2B359167-A0D0-134F-85D7-BF7A57B2FA47}">
      <dgm:prSet/>
      <dgm:spPr/>
      <dgm:t>
        <a:bodyPr/>
        <a:lstStyle/>
        <a:p>
          <a:endParaRPr lang="it-IT"/>
        </a:p>
      </dgm:t>
    </dgm:pt>
    <dgm:pt modelId="{91F61027-20DA-F845-89BB-C9BE1C07D47D}" type="sibTrans" cxnId="{2B359167-A0D0-134F-85D7-BF7A57B2FA47}">
      <dgm:prSet/>
      <dgm:spPr/>
      <dgm:t>
        <a:bodyPr/>
        <a:lstStyle/>
        <a:p>
          <a:endParaRPr lang="it-IT"/>
        </a:p>
      </dgm:t>
    </dgm:pt>
    <dgm:pt modelId="{318A2B13-4767-0549-9FB4-05213A732FDC}">
      <dgm:prSet phldrT="[Testo]"/>
      <dgm:spPr/>
      <dgm:t>
        <a:bodyPr/>
        <a:lstStyle/>
        <a:p>
          <a:endParaRPr lang="it-IT" dirty="0"/>
        </a:p>
      </dgm:t>
    </dgm:pt>
    <dgm:pt modelId="{056AA790-82B4-DF40-A11E-4F84E841FF24}" type="parTrans" cxnId="{5CDF54C7-FC76-C94A-A8DB-449016F54028}">
      <dgm:prSet/>
      <dgm:spPr/>
    </dgm:pt>
    <dgm:pt modelId="{C68DB036-16E0-B74B-AD10-DEF7DE0A1B70}" type="sibTrans" cxnId="{5CDF54C7-FC76-C94A-A8DB-449016F54028}">
      <dgm:prSet/>
      <dgm:spPr/>
    </dgm:pt>
    <dgm:pt modelId="{9B3DE72D-B4CB-9D43-B25C-EE712B39B0C3}">
      <dgm:prSet phldrT="[Testo]"/>
      <dgm:spPr/>
      <dgm:t>
        <a:bodyPr/>
        <a:lstStyle/>
        <a:p>
          <a:r>
            <a:rPr lang="it-IT" dirty="0" smtClean="0"/>
            <a:t>Piano Verde</a:t>
          </a:r>
          <a:endParaRPr lang="it-IT" dirty="0"/>
        </a:p>
      </dgm:t>
    </dgm:pt>
    <dgm:pt modelId="{F1F8E548-7802-414A-BB79-8854FADA1339}" type="parTrans" cxnId="{2606660B-EE8D-4F4C-8729-DCC1A0FA6A12}">
      <dgm:prSet/>
      <dgm:spPr/>
    </dgm:pt>
    <dgm:pt modelId="{7BA40EE7-2289-9640-8F3A-E8C87063FB0E}" type="sibTrans" cxnId="{2606660B-EE8D-4F4C-8729-DCC1A0FA6A12}">
      <dgm:prSet/>
      <dgm:spPr/>
    </dgm:pt>
    <dgm:pt modelId="{BAFD69F5-79A3-0149-AE3F-7607063D3B08}" type="pres">
      <dgm:prSet presAssocID="{FA0A4D21-1562-C540-B96B-E2DA6FACE12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1ABA2F3-315C-D142-822D-D94E6ABDD867}" type="pres">
      <dgm:prSet presAssocID="{FA0A4D21-1562-C540-B96B-E2DA6FACE121}" presName="children" presStyleCnt="0"/>
      <dgm:spPr/>
    </dgm:pt>
    <dgm:pt modelId="{CACAB452-A4E0-BC4D-A204-FCBBF0DDC905}" type="pres">
      <dgm:prSet presAssocID="{FA0A4D21-1562-C540-B96B-E2DA6FACE121}" presName="child1group" presStyleCnt="0"/>
      <dgm:spPr/>
    </dgm:pt>
    <dgm:pt modelId="{7C6376E4-9F3F-3D45-94E8-52CB11983A21}" type="pres">
      <dgm:prSet presAssocID="{FA0A4D21-1562-C540-B96B-E2DA6FACE121}" presName="child1" presStyleLbl="bgAcc1" presStyleIdx="0" presStyleCnt="4"/>
      <dgm:spPr/>
      <dgm:t>
        <a:bodyPr/>
        <a:lstStyle/>
        <a:p>
          <a:endParaRPr lang="it-IT"/>
        </a:p>
      </dgm:t>
    </dgm:pt>
    <dgm:pt modelId="{D16D09A5-C2C4-F043-AF50-00816F8B93C3}" type="pres">
      <dgm:prSet presAssocID="{FA0A4D21-1562-C540-B96B-E2DA6FACE121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96244F-72CE-6144-8C39-80F9E60CD55C}" type="pres">
      <dgm:prSet presAssocID="{FA0A4D21-1562-C540-B96B-E2DA6FACE121}" presName="child2group" presStyleCnt="0"/>
      <dgm:spPr/>
    </dgm:pt>
    <dgm:pt modelId="{BEB6F391-01FA-2D4D-897C-B6CDE202D3B6}" type="pres">
      <dgm:prSet presAssocID="{FA0A4D21-1562-C540-B96B-E2DA6FACE121}" presName="child2" presStyleLbl="bgAcc1" presStyleIdx="1" presStyleCnt="4"/>
      <dgm:spPr/>
      <dgm:t>
        <a:bodyPr/>
        <a:lstStyle/>
        <a:p>
          <a:endParaRPr lang="it-IT"/>
        </a:p>
      </dgm:t>
    </dgm:pt>
    <dgm:pt modelId="{E15EAB1D-5972-5C45-B481-64807DB7831D}" type="pres">
      <dgm:prSet presAssocID="{FA0A4D21-1562-C540-B96B-E2DA6FACE121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A879F4-0F69-194F-8356-038E5D338D0B}" type="pres">
      <dgm:prSet presAssocID="{FA0A4D21-1562-C540-B96B-E2DA6FACE121}" presName="child3group" presStyleCnt="0"/>
      <dgm:spPr/>
    </dgm:pt>
    <dgm:pt modelId="{3599B8E0-2F7E-0F4C-83CD-D389037E925B}" type="pres">
      <dgm:prSet presAssocID="{FA0A4D21-1562-C540-B96B-E2DA6FACE121}" presName="child3" presStyleLbl="bgAcc1" presStyleIdx="2" presStyleCnt="4"/>
      <dgm:spPr/>
      <dgm:t>
        <a:bodyPr/>
        <a:lstStyle/>
        <a:p>
          <a:endParaRPr lang="it-IT"/>
        </a:p>
      </dgm:t>
    </dgm:pt>
    <dgm:pt modelId="{76DF5507-3A55-B24E-98E2-E862B331833B}" type="pres">
      <dgm:prSet presAssocID="{FA0A4D21-1562-C540-B96B-E2DA6FACE121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2949354-7070-4644-BA15-848AE49478DD}" type="pres">
      <dgm:prSet presAssocID="{FA0A4D21-1562-C540-B96B-E2DA6FACE121}" presName="child4group" presStyleCnt="0"/>
      <dgm:spPr/>
    </dgm:pt>
    <dgm:pt modelId="{63ECCDE2-23B3-6541-9F59-526513D63B0F}" type="pres">
      <dgm:prSet presAssocID="{FA0A4D21-1562-C540-B96B-E2DA6FACE121}" presName="child4" presStyleLbl="bgAcc1" presStyleIdx="3" presStyleCnt="4"/>
      <dgm:spPr/>
      <dgm:t>
        <a:bodyPr/>
        <a:lstStyle/>
        <a:p>
          <a:endParaRPr lang="it-IT"/>
        </a:p>
      </dgm:t>
    </dgm:pt>
    <dgm:pt modelId="{F04EEC9E-D041-D340-94B4-A6B246797AEA}" type="pres">
      <dgm:prSet presAssocID="{FA0A4D21-1562-C540-B96B-E2DA6FACE121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FAD7D87-C6E8-6A4C-96A2-A62168E545C7}" type="pres">
      <dgm:prSet presAssocID="{FA0A4D21-1562-C540-B96B-E2DA6FACE121}" presName="childPlaceholder" presStyleCnt="0"/>
      <dgm:spPr/>
    </dgm:pt>
    <dgm:pt modelId="{015854ED-A4B7-5546-A238-2A4EFB9FAC33}" type="pres">
      <dgm:prSet presAssocID="{FA0A4D21-1562-C540-B96B-E2DA6FACE121}" presName="circle" presStyleCnt="0"/>
      <dgm:spPr/>
    </dgm:pt>
    <dgm:pt modelId="{C94D7C78-DB3B-634A-8E44-8F08050A16B8}" type="pres">
      <dgm:prSet presAssocID="{FA0A4D21-1562-C540-B96B-E2DA6FACE121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4D0EFB9-E56C-C848-A611-380DA1A1524D}" type="pres">
      <dgm:prSet presAssocID="{FA0A4D21-1562-C540-B96B-E2DA6FACE121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2A0A10D-1555-F249-89EE-7B8B87FEF662}" type="pres">
      <dgm:prSet presAssocID="{FA0A4D21-1562-C540-B96B-E2DA6FACE121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DCD3B68-06F9-AD44-8BC4-A0668DBDF521}" type="pres">
      <dgm:prSet presAssocID="{FA0A4D21-1562-C540-B96B-E2DA6FACE121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4FD27DD-D937-0045-A4B1-5359E4B06967}" type="pres">
      <dgm:prSet presAssocID="{FA0A4D21-1562-C540-B96B-E2DA6FACE121}" presName="quadrantPlaceholder" presStyleCnt="0"/>
      <dgm:spPr/>
    </dgm:pt>
    <dgm:pt modelId="{A881EED8-AC07-2B46-B526-8EB5D9610C27}" type="pres">
      <dgm:prSet presAssocID="{FA0A4D21-1562-C540-B96B-E2DA6FACE121}" presName="center1" presStyleLbl="fgShp" presStyleIdx="0" presStyleCnt="2"/>
      <dgm:spPr/>
    </dgm:pt>
    <dgm:pt modelId="{B3368973-6B87-754E-BF41-70CDA79EBEA1}" type="pres">
      <dgm:prSet presAssocID="{FA0A4D21-1562-C540-B96B-E2DA6FACE121}" presName="center2" presStyleLbl="fgShp" presStyleIdx="1" presStyleCnt="2"/>
      <dgm:spPr/>
    </dgm:pt>
  </dgm:ptLst>
  <dgm:cxnLst>
    <dgm:cxn modelId="{D053AE0E-51F6-9345-B3AF-FB2388517AA1}" type="presOf" srcId="{9B3DE72D-B4CB-9D43-B25C-EE712B39B0C3}" destId="{76DF5507-3A55-B24E-98E2-E862B331833B}" srcOrd="1" destOrd="1" presId="urn:microsoft.com/office/officeart/2005/8/layout/cycle4"/>
    <dgm:cxn modelId="{537C0DDC-F709-2D49-96B5-A809FAFF7893}" type="presOf" srcId="{C8C0BBD7-E27F-9844-94E9-5AFE5EF37E5A}" destId="{5DCD3B68-06F9-AD44-8BC4-A0668DBDF521}" srcOrd="0" destOrd="0" presId="urn:microsoft.com/office/officeart/2005/8/layout/cycle4"/>
    <dgm:cxn modelId="{F36370F8-E384-7B4E-B7DE-9AF3461019AE}" type="presOf" srcId="{AA8C75B7-D68E-374E-925E-ED0F03C80726}" destId="{76DF5507-3A55-B24E-98E2-E862B331833B}" srcOrd="1" destOrd="0" presId="urn:microsoft.com/office/officeart/2005/8/layout/cycle4"/>
    <dgm:cxn modelId="{B9BE6109-4370-3B45-B279-9A75D4B2F1DC}" type="presOf" srcId="{1C2DE044-82D5-D448-BBEC-C7811FF2288D}" destId="{04D0EFB9-E56C-C848-A611-380DA1A1524D}" srcOrd="0" destOrd="0" presId="urn:microsoft.com/office/officeart/2005/8/layout/cycle4"/>
    <dgm:cxn modelId="{FAFCB71B-FD07-FC4F-81ED-A7145EE5287C}" srcId="{002C921C-8B21-FC4E-A0B6-FF11FA25511B}" destId="{E7C867A6-08B8-E040-BC17-74DDB407DDD7}" srcOrd="0" destOrd="0" parTransId="{07A9E763-8C78-CE44-BB13-0C192E7916A3}" sibTransId="{07BB5987-0C3F-B94A-B884-1BB61E039A0D}"/>
    <dgm:cxn modelId="{136A2F76-608C-D24C-919F-759F3B67A1F9}" type="presOf" srcId="{AA8C75B7-D68E-374E-925E-ED0F03C80726}" destId="{3599B8E0-2F7E-0F4C-83CD-D389037E925B}" srcOrd="0" destOrd="0" presId="urn:microsoft.com/office/officeart/2005/8/layout/cycle4"/>
    <dgm:cxn modelId="{1EF55849-E4EC-264B-A0A6-89BDBEAB5B72}" srcId="{FA0A4D21-1562-C540-B96B-E2DA6FACE121}" destId="{002C921C-8B21-FC4E-A0B6-FF11FA25511B}" srcOrd="0" destOrd="0" parTransId="{C0F98B6D-1732-6547-8B8D-9EE90B7AD593}" sibTransId="{C4EF8BC5-8E5D-6D47-8BC4-EBED00D9F1DB}"/>
    <dgm:cxn modelId="{2606660B-EE8D-4F4C-8729-DCC1A0FA6A12}" srcId="{B033D54D-AD80-994A-A998-A2A33CA714DE}" destId="{9B3DE72D-B4CB-9D43-B25C-EE712B39B0C3}" srcOrd="1" destOrd="0" parTransId="{F1F8E548-7802-414A-BB79-8854FADA1339}" sibTransId="{7BA40EE7-2289-9640-8F3A-E8C87063FB0E}"/>
    <dgm:cxn modelId="{A6DCA447-7C27-E743-B7C9-09909D2F1925}" type="presOf" srcId="{94EC2F95-8D3D-F649-9513-5AD56696F617}" destId="{F04EEC9E-D041-D340-94B4-A6B246797AEA}" srcOrd="1" destOrd="0" presId="urn:microsoft.com/office/officeart/2005/8/layout/cycle4"/>
    <dgm:cxn modelId="{5CDF54C7-FC76-C94A-A8DB-449016F54028}" srcId="{002C921C-8B21-FC4E-A0B6-FF11FA25511B}" destId="{318A2B13-4767-0549-9FB4-05213A732FDC}" srcOrd="1" destOrd="0" parTransId="{056AA790-82B4-DF40-A11E-4F84E841FF24}" sibTransId="{C68DB036-16E0-B74B-AD10-DEF7DE0A1B70}"/>
    <dgm:cxn modelId="{B86F88CD-D3FF-1343-B04C-AFA49BAE78A4}" srcId="{FA0A4D21-1562-C540-B96B-E2DA6FACE121}" destId="{C8C0BBD7-E27F-9844-94E9-5AFE5EF37E5A}" srcOrd="3" destOrd="0" parTransId="{BEAE11F1-49D1-844F-A6F4-0ECDCF96894C}" sibTransId="{D806533F-FF70-A447-92E1-06D6FCD1DAD7}"/>
    <dgm:cxn modelId="{E27A50DA-72C9-AB47-B250-A2992F9766CF}" type="presOf" srcId="{9B3DE72D-B4CB-9D43-B25C-EE712B39B0C3}" destId="{3599B8E0-2F7E-0F4C-83CD-D389037E925B}" srcOrd="0" destOrd="1" presId="urn:microsoft.com/office/officeart/2005/8/layout/cycle4"/>
    <dgm:cxn modelId="{DCD2E556-574A-1B47-9DE0-23C0A18684AB}" type="presOf" srcId="{A2BEFBEA-A5A4-AB47-B3A2-7D0D227FDA6C}" destId="{BEB6F391-01FA-2D4D-897C-B6CDE202D3B6}" srcOrd="0" destOrd="0" presId="urn:microsoft.com/office/officeart/2005/8/layout/cycle4"/>
    <dgm:cxn modelId="{CA32C54C-AD80-204C-9838-039302D0DBAB}" type="presOf" srcId="{B033D54D-AD80-994A-A998-A2A33CA714DE}" destId="{B2A0A10D-1555-F249-89EE-7B8B87FEF662}" srcOrd="0" destOrd="0" presId="urn:microsoft.com/office/officeart/2005/8/layout/cycle4"/>
    <dgm:cxn modelId="{9CB54A2F-AF66-F14F-8827-F7D38D8521A8}" type="presOf" srcId="{E7C867A6-08B8-E040-BC17-74DDB407DDD7}" destId="{7C6376E4-9F3F-3D45-94E8-52CB11983A21}" srcOrd="0" destOrd="0" presId="urn:microsoft.com/office/officeart/2005/8/layout/cycle4"/>
    <dgm:cxn modelId="{DD45977B-BCF9-9845-A11F-F1A0852C9354}" type="presOf" srcId="{94EC2F95-8D3D-F649-9513-5AD56696F617}" destId="{63ECCDE2-23B3-6541-9F59-526513D63B0F}" srcOrd="0" destOrd="0" presId="urn:microsoft.com/office/officeart/2005/8/layout/cycle4"/>
    <dgm:cxn modelId="{2B359167-A0D0-134F-85D7-BF7A57B2FA47}" srcId="{C8C0BBD7-E27F-9844-94E9-5AFE5EF37E5A}" destId="{94EC2F95-8D3D-F649-9513-5AD56696F617}" srcOrd="0" destOrd="0" parTransId="{F9753547-90B4-5548-BF23-369BA6F71818}" sibTransId="{91F61027-20DA-F845-89BB-C9BE1C07D47D}"/>
    <dgm:cxn modelId="{4A41E345-86FB-7141-A8F1-10D4A60F6943}" type="presOf" srcId="{318A2B13-4767-0549-9FB4-05213A732FDC}" destId="{D16D09A5-C2C4-F043-AF50-00816F8B93C3}" srcOrd="1" destOrd="1" presId="urn:microsoft.com/office/officeart/2005/8/layout/cycle4"/>
    <dgm:cxn modelId="{53225734-B83D-A44D-A5B1-85C8301F389F}" type="presOf" srcId="{318A2B13-4767-0549-9FB4-05213A732FDC}" destId="{7C6376E4-9F3F-3D45-94E8-52CB11983A21}" srcOrd="0" destOrd="1" presId="urn:microsoft.com/office/officeart/2005/8/layout/cycle4"/>
    <dgm:cxn modelId="{457D0356-8F0E-624B-8E94-41C183FBF444}" srcId="{B033D54D-AD80-994A-A998-A2A33CA714DE}" destId="{AA8C75B7-D68E-374E-925E-ED0F03C80726}" srcOrd="0" destOrd="0" parTransId="{E8FF0FA3-45EF-6747-93D3-B69626F1A65C}" sibTransId="{7E8445BF-6BF8-5141-A46C-3B20791F1711}"/>
    <dgm:cxn modelId="{04D37227-B495-5A4C-8FC8-96E2AC63CB6A}" srcId="{FA0A4D21-1562-C540-B96B-E2DA6FACE121}" destId="{1C2DE044-82D5-D448-BBEC-C7811FF2288D}" srcOrd="1" destOrd="0" parTransId="{5C3F6FF6-64BA-504B-BF8D-07DDB5D201B7}" sibTransId="{E2175F4F-7826-0746-843D-7FE301B382EB}"/>
    <dgm:cxn modelId="{D100C7FB-CA1F-D843-8D6E-F51EA4C9B81B}" srcId="{FA0A4D21-1562-C540-B96B-E2DA6FACE121}" destId="{B033D54D-AD80-994A-A998-A2A33CA714DE}" srcOrd="2" destOrd="0" parTransId="{6977F9D6-4076-564B-A113-3417FFFED32D}" sibTransId="{DD9F57C4-15AB-4648-9EFB-2FD36D8080C1}"/>
    <dgm:cxn modelId="{1CCDE072-4073-A746-BF30-ED6AFE92798C}" type="presOf" srcId="{A2BEFBEA-A5A4-AB47-B3A2-7D0D227FDA6C}" destId="{E15EAB1D-5972-5C45-B481-64807DB7831D}" srcOrd="1" destOrd="0" presId="urn:microsoft.com/office/officeart/2005/8/layout/cycle4"/>
    <dgm:cxn modelId="{B6B258A4-E98B-A84A-A92B-8B31A0FCC3A8}" type="presOf" srcId="{FA0A4D21-1562-C540-B96B-E2DA6FACE121}" destId="{BAFD69F5-79A3-0149-AE3F-7607063D3B08}" srcOrd="0" destOrd="0" presId="urn:microsoft.com/office/officeart/2005/8/layout/cycle4"/>
    <dgm:cxn modelId="{FCA4AADB-5E3D-D44C-BA07-25BBBE32EF5B}" type="presOf" srcId="{002C921C-8B21-FC4E-A0B6-FF11FA25511B}" destId="{C94D7C78-DB3B-634A-8E44-8F08050A16B8}" srcOrd="0" destOrd="0" presId="urn:microsoft.com/office/officeart/2005/8/layout/cycle4"/>
    <dgm:cxn modelId="{3423622D-F925-B044-A876-771114A2A14F}" type="presOf" srcId="{E7C867A6-08B8-E040-BC17-74DDB407DDD7}" destId="{D16D09A5-C2C4-F043-AF50-00816F8B93C3}" srcOrd="1" destOrd="0" presId="urn:microsoft.com/office/officeart/2005/8/layout/cycle4"/>
    <dgm:cxn modelId="{5E16AF13-DD97-8743-B9F7-D5490813FF0F}" srcId="{1C2DE044-82D5-D448-BBEC-C7811FF2288D}" destId="{A2BEFBEA-A5A4-AB47-B3A2-7D0D227FDA6C}" srcOrd="0" destOrd="0" parTransId="{07452663-FF9B-5E4E-B29A-6D5A8E3C6297}" sibTransId="{AA691D83-42E4-2648-961A-738497022EDE}"/>
    <dgm:cxn modelId="{C77E1937-6451-224D-83A3-D8D1E901D205}" type="presParOf" srcId="{BAFD69F5-79A3-0149-AE3F-7607063D3B08}" destId="{01ABA2F3-315C-D142-822D-D94E6ABDD867}" srcOrd="0" destOrd="0" presId="urn:microsoft.com/office/officeart/2005/8/layout/cycle4"/>
    <dgm:cxn modelId="{14089F20-341D-4C4C-B723-8C4096A40604}" type="presParOf" srcId="{01ABA2F3-315C-D142-822D-D94E6ABDD867}" destId="{CACAB452-A4E0-BC4D-A204-FCBBF0DDC905}" srcOrd="0" destOrd="0" presId="urn:microsoft.com/office/officeart/2005/8/layout/cycle4"/>
    <dgm:cxn modelId="{B117C3CE-4D20-8143-953B-51C5DF8D980C}" type="presParOf" srcId="{CACAB452-A4E0-BC4D-A204-FCBBF0DDC905}" destId="{7C6376E4-9F3F-3D45-94E8-52CB11983A21}" srcOrd="0" destOrd="0" presId="urn:microsoft.com/office/officeart/2005/8/layout/cycle4"/>
    <dgm:cxn modelId="{AD31D7AA-3F52-EF4D-BE16-2002E4AC8049}" type="presParOf" srcId="{CACAB452-A4E0-BC4D-A204-FCBBF0DDC905}" destId="{D16D09A5-C2C4-F043-AF50-00816F8B93C3}" srcOrd="1" destOrd="0" presId="urn:microsoft.com/office/officeart/2005/8/layout/cycle4"/>
    <dgm:cxn modelId="{80CE73F3-EDF5-2F43-ACB6-66286EDF3C35}" type="presParOf" srcId="{01ABA2F3-315C-D142-822D-D94E6ABDD867}" destId="{CC96244F-72CE-6144-8C39-80F9E60CD55C}" srcOrd="1" destOrd="0" presId="urn:microsoft.com/office/officeart/2005/8/layout/cycle4"/>
    <dgm:cxn modelId="{66C04F99-F868-EB45-9D60-34F0FC3602BB}" type="presParOf" srcId="{CC96244F-72CE-6144-8C39-80F9E60CD55C}" destId="{BEB6F391-01FA-2D4D-897C-B6CDE202D3B6}" srcOrd="0" destOrd="0" presId="urn:microsoft.com/office/officeart/2005/8/layout/cycle4"/>
    <dgm:cxn modelId="{91D55EF7-8A0D-6341-B6F5-4EA53A2EFFCC}" type="presParOf" srcId="{CC96244F-72CE-6144-8C39-80F9E60CD55C}" destId="{E15EAB1D-5972-5C45-B481-64807DB7831D}" srcOrd="1" destOrd="0" presId="urn:microsoft.com/office/officeart/2005/8/layout/cycle4"/>
    <dgm:cxn modelId="{65C758C7-5C14-CD43-8D58-FFB94FD36289}" type="presParOf" srcId="{01ABA2F3-315C-D142-822D-D94E6ABDD867}" destId="{41A879F4-0F69-194F-8356-038E5D338D0B}" srcOrd="2" destOrd="0" presId="urn:microsoft.com/office/officeart/2005/8/layout/cycle4"/>
    <dgm:cxn modelId="{11A6DA9E-5F4B-834A-AAEF-86A64C934A2B}" type="presParOf" srcId="{41A879F4-0F69-194F-8356-038E5D338D0B}" destId="{3599B8E0-2F7E-0F4C-83CD-D389037E925B}" srcOrd="0" destOrd="0" presId="urn:microsoft.com/office/officeart/2005/8/layout/cycle4"/>
    <dgm:cxn modelId="{3BA56B24-5BE5-2741-BFE0-60DADA6AB7C6}" type="presParOf" srcId="{41A879F4-0F69-194F-8356-038E5D338D0B}" destId="{76DF5507-3A55-B24E-98E2-E862B331833B}" srcOrd="1" destOrd="0" presId="urn:microsoft.com/office/officeart/2005/8/layout/cycle4"/>
    <dgm:cxn modelId="{C2F4BC8E-55AE-1748-89F1-E23EE3CC8AEA}" type="presParOf" srcId="{01ABA2F3-315C-D142-822D-D94E6ABDD867}" destId="{D2949354-7070-4644-BA15-848AE49478DD}" srcOrd="3" destOrd="0" presId="urn:microsoft.com/office/officeart/2005/8/layout/cycle4"/>
    <dgm:cxn modelId="{43A5E341-4B3B-F042-9692-653CDDBB9954}" type="presParOf" srcId="{D2949354-7070-4644-BA15-848AE49478DD}" destId="{63ECCDE2-23B3-6541-9F59-526513D63B0F}" srcOrd="0" destOrd="0" presId="urn:microsoft.com/office/officeart/2005/8/layout/cycle4"/>
    <dgm:cxn modelId="{3FB800CE-A88F-794A-94FA-2BA8267C86D4}" type="presParOf" srcId="{D2949354-7070-4644-BA15-848AE49478DD}" destId="{F04EEC9E-D041-D340-94B4-A6B246797AEA}" srcOrd="1" destOrd="0" presId="urn:microsoft.com/office/officeart/2005/8/layout/cycle4"/>
    <dgm:cxn modelId="{A1015CE4-CD3A-9849-8374-87968CB5B9E0}" type="presParOf" srcId="{01ABA2F3-315C-D142-822D-D94E6ABDD867}" destId="{3FAD7D87-C6E8-6A4C-96A2-A62168E545C7}" srcOrd="4" destOrd="0" presId="urn:microsoft.com/office/officeart/2005/8/layout/cycle4"/>
    <dgm:cxn modelId="{F458FE17-A0FD-FE40-A686-10A834961627}" type="presParOf" srcId="{BAFD69F5-79A3-0149-AE3F-7607063D3B08}" destId="{015854ED-A4B7-5546-A238-2A4EFB9FAC33}" srcOrd="1" destOrd="0" presId="urn:microsoft.com/office/officeart/2005/8/layout/cycle4"/>
    <dgm:cxn modelId="{A80EBC8E-DA89-B548-85DD-E2FB920C6A89}" type="presParOf" srcId="{015854ED-A4B7-5546-A238-2A4EFB9FAC33}" destId="{C94D7C78-DB3B-634A-8E44-8F08050A16B8}" srcOrd="0" destOrd="0" presId="urn:microsoft.com/office/officeart/2005/8/layout/cycle4"/>
    <dgm:cxn modelId="{6661DD1A-0F06-BF46-AA26-5ED86B141E8B}" type="presParOf" srcId="{015854ED-A4B7-5546-A238-2A4EFB9FAC33}" destId="{04D0EFB9-E56C-C848-A611-380DA1A1524D}" srcOrd="1" destOrd="0" presId="urn:microsoft.com/office/officeart/2005/8/layout/cycle4"/>
    <dgm:cxn modelId="{45A394D7-E109-D345-966F-E7A4F0065C16}" type="presParOf" srcId="{015854ED-A4B7-5546-A238-2A4EFB9FAC33}" destId="{B2A0A10D-1555-F249-89EE-7B8B87FEF662}" srcOrd="2" destOrd="0" presId="urn:microsoft.com/office/officeart/2005/8/layout/cycle4"/>
    <dgm:cxn modelId="{88A8189A-297D-724D-8CF8-82770A12845C}" type="presParOf" srcId="{015854ED-A4B7-5546-A238-2A4EFB9FAC33}" destId="{5DCD3B68-06F9-AD44-8BC4-A0668DBDF521}" srcOrd="3" destOrd="0" presId="urn:microsoft.com/office/officeart/2005/8/layout/cycle4"/>
    <dgm:cxn modelId="{0521649E-DDA8-6C49-932D-DC96E19BACD4}" type="presParOf" srcId="{015854ED-A4B7-5546-A238-2A4EFB9FAC33}" destId="{E4FD27DD-D937-0045-A4B1-5359E4B06967}" srcOrd="4" destOrd="0" presId="urn:microsoft.com/office/officeart/2005/8/layout/cycle4"/>
    <dgm:cxn modelId="{63C71803-2E65-CB4C-AB5C-22B1CDE886AE}" type="presParOf" srcId="{BAFD69F5-79A3-0149-AE3F-7607063D3B08}" destId="{A881EED8-AC07-2B46-B526-8EB5D9610C27}" srcOrd="2" destOrd="0" presId="urn:microsoft.com/office/officeart/2005/8/layout/cycle4"/>
    <dgm:cxn modelId="{C7B2DE75-E871-5748-8E91-4B1749610833}" type="presParOf" srcId="{BAFD69F5-79A3-0149-AE3F-7607063D3B08}" destId="{B3368973-6B87-754E-BF41-70CDA79EBEA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E4D593-E37C-6344-813E-9A585FCDA870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4262407-06A8-264F-9EA4-CB6A447B311A}">
      <dgm:prSet phldrT="[Testo]"/>
      <dgm:spPr/>
      <dgm:t>
        <a:bodyPr/>
        <a:lstStyle/>
        <a:p>
          <a:r>
            <a:rPr lang="it-IT" dirty="0" smtClean="0"/>
            <a:t>Totale 2018 220.458.000 €</a:t>
          </a:r>
          <a:endParaRPr lang="it-IT" dirty="0"/>
        </a:p>
      </dgm:t>
    </dgm:pt>
    <dgm:pt modelId="{866C698B-F2BF-4E41-A896-C6567C762796}" type="parTrans" cxnId="{2BE0E828-22F0-9D4D-B727-AE58892D686C}">
      <dgm:prSet/>
      <dgm:spPr/>
      <dgm:t>
        <a:bodyPr/>
        <a:lstStyle/>
        <a:p>
          <a:endParaRPr lang="it-IT"/>
        </a:p>
      </dgm:t>
    </dgm:pt>
    <dgm:pt modelId="{3B662644-6B56-A64C-AB6C-095097A66B41}" type="sibTrans" cxnId="{2BE0E828-22F0-9D4D-B727-AE58892D686C}">
      <dgm:prSet/>
      <dgm:spPr/>
      <dgm:t>
        <a:bodyPr/>
        <a:lstStyle/>
        <a:p>
          <a:endParaRPr lang="it-IT"/>
        </a:p>
      </dgm:t>
    </dgm:pt>
    <dgm:pt modelId="{E91F6AE3-612D-3B43-A55E-163F8A21E813}">
      <dgm:prSet phldrT="[Testo]"/>
      <dgm:spPr/>
      <dgm:t>
        <a:bodyPr/>
        <a:lstStyle/>
        <a:p>
          <a:r>
            <a:rPr lang="it-IT" dirty="0" smtClean="0"/>
            <a:t>Tributi e Stato 146.660.000 €</a:t>
          </a:r>
          <a:endParaRPr lang="it-IT" dirty="0"/>
        </a:p>
      </dgm:t>
    </dgm:pt>
    <dgm:pt modelId="{B9523E59-D194-D444-BE5F-BF3C85FC4E08}" type="parTrans" cxnId="{9FBCE846-4FDC-5744-BB5C-28A79CA31234}">
      <dgm:prSet/>
      <dgm:spPr/>
      <dgm:t>
        <a:bodyPr/>
        <a:lstStyle/>
        <a:p>
          <a:endParaRPr lang="it-IT"/>
        </a:p>
      </dgm:t>
    </dgm:pt>
    <dgm:pt modelId="{9546376B-0CDB-9644-8234-EBD52B8960C7}" type="sibTrans" cxnId="{9FBCE846-4FDC-5744-BB5C-28A79CA31234}">
      <dgm:prSet/>
      <dgm:spPr/>
      <dgm:t>
        <a:bodyPr/>
        <a:lstStyle/>
        <a:p>
          <a:endParaRPr lang="it-IT"/>
        </a:p>
      </dgm:t>
    </dgm:pt>
    <dgm:pt modelId="{C58C031A-05EF-DC4E-8905-BD43307E12BA}">
      <dgm:prSet phldrT="[Testo]"/>
      <dgm:spPr/>
      <dgm:t>
        <a:bodyPr/>
        <a:lstStyle/>
        <a:p>
          <a:r>
            <a:rPr lang="it-IT" dirty="0" smtClean="0"/>
            <a:t>Contributi finalizzati 23.965.000 €</a:t>
          </a:r>
          <a:endParaRPr lang="it-IT" dirty="0"/>
        </a:p>
      </dgm:t>
    </dgm:pt>
    <dgm:pt modelId="{C2FFEBF0-7631-E64F-B75D-FEF9841679F8}" type="parTrans" cxnId="{5647AD61-A233-B34C-93B0-4EBC805F0292}">
      <dgm:prSet/>
      <dgm:spPr/>
      <dgm:t>
        <a:bodyPr/>
        <a:lstStyle/>
        <a:p>
          <a:endParaRPr lang="it-IT"/>
        </a:p>
      </dgm:t>
    </dgm:pt>
    <dgm:pt modelId="{D8185931-2EE0-AB4B-8A0A-7796C5940C8D}" type="sibTrans" cxnId="{5647AD61-A233-B34C-93B0-4EBC805F0292}">
      <dgm:prSet/>
      <dgm:spPr/>
      <dgm:t>
        <a:bodyPr/>
        <a:lstStyle/>
        <a:p>
          <a:endParaRPr lang="it-IT"/>
        </a:p>
      </dgm:t>
    </dgm:pt>
    <dgm:pt modelId="{3831B63F-42DD-554F-8DA3-F16384ACEBE7}">
      <dgm:prSet phldrT="[Testo]"/>
      <dgm:spPr/>
      <dgm:t>
        <a:bodyPr/>
        <a:lstStyle/>
        <a:p>
          <a:r>
            <a:rPr lang="it-IT" dirty="0" smtClean="0"/>
            <a:t>Entrate </a:t>
          </a:r>
          <a:r>
            <a:rPr lang="it-IT" dirty="0" err="1" smtClean="0"/>
            <a:t>Extratributarie</a:t>
          </a:r>
          <a:endParaRPr lang="it-IT" dirty="0" smtClean="0"/>
        </a:p>
        <a:p>
          <a:r>
            <a:rPr lang="it-IT" dirty="0" smtClean="0"/>
            <a:t>49.832.000 €</a:t>
          </a:r>
          <a:endParaRPr lang="it-IT" dirty="0"/>
        </a:p>
      </dgm:t>
    </dgm:pt>
    <dgm:pt modelId="{6E8073FF-8808-BC4F-A9A5-FE51603F721B}" type="parTrans" cxnId="{69BF0638-BA41-F145-A32D-71BDB6FBC800}">
      <dgm:prSet/>
      <dgm:spPr/>
      <dgm:t>
        <a:bodyPr/>
        <a:lstStyle/>
        <a:p>
          <a:endParaRPr lang="it-IT"/>
        </a:p>
      </dgm:t>
    </dgm:pt>
    <dgm:pt modelId="{DA2D3DC8-E8F1-454D-A449-507D2C27ACF0}" type="sibTrans" cxnId="{69BF0638-BA41-F145-A32D-71BDB6FBC800}">
      <dgm:prSet/>
      <dgm:spPr/>
      <dgm:t>
        <a:bodyPr/>
        <a:lstStyle/>
        <a:p>
          <a:endParaRPr lang="it-IT"/>
        </a:p>
      </dgm:t>
    </dgm:pt>
    <dgm:pt modelId="{66DA63A4-60E4-B94E-82F0-B2BA0BF1A555}" type="pres">
      <dgm:prSet presAssocID="{8AE4D593-E37C-6344-813E-9A585FCDA87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DEC15BC-A4DA-F243-A2AE-014696CEBB84}" type="pres">
      <dgm:prSet presAssocID="{74262407-06A8-264F-9EA4-CB6A447B311A}" presName="centerShape" presStyleLbl="node0" presStyleIdx="0" presStyleCnt="1"/>
      <dgm:spPr/>
      <dgm:t>
        <a:bodyPr/>
        <a:lstStyle/>
        <a:p>
          <a:endParaRPr lang="it-IT"/>
        </a:p>
      </dgm:t>
    </dgm:pt>
    <dgm:pt modelId="{A926F020-F2CE-D941-B519-6EA9C5397AC6}" type="pres">
      <dgm:prSet presAssocID="{B9523E59-D194-D444-BE5F-BF3C85FC4E08}" presName="parTrans" presStyleLbl="bgSibTrans2D1" presStyleIdx="0" presStyleCnt="3"/>
      <dgm:spPr/>
      <dgm:t>
        <a:bodyPr/>
        <a:lstStyle/>
        <a:p>
          <a:endParaRPr lang="it-IT"/>
        </a:p>
      </dgm:t>
    </dgm:pt>
    <dgm:pt modelId="{F65A3EDF-4DE4-3849-A25B-D3C81221A0D5}" type="pres">
      <dgm:prSet presAssocID="{E91F6AE3-612D-3B43-A55E-163F8A21E81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9F7A639-2503-684F-B2B8-A4871632B9CC}" type="pres">
      <dgm:prSet presAssocID="{C2FFEBF0-7631-E64F-B75D-FEF9841679F8}" presName="parTrans" presStyleLbl="bgSibTrans2D1" presStyleIdx="1" presStyleCnt="3"/>
      <dgm:spPr/>
      <dgm:t>
        <a:bodyPr/>
        <a:lstStyle/>
        <a:p>
          <a:endParaRPr lang="it-IT"/>
        </a:p>
      </dgm:t>
    </dgm:pt>
    <dgm:pt modelId="{7E7BF8BA-0D5B-0A4D-B764-622FFCA4C141}" type="pres">
      <dgm:prSet presAssocID="{C58C031A-05EF-DC4E-8905-BD43307E12B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8AA9BF6-5E08-AF4B-B27A-CE15D7C07848}" type="pres">
      <dgm:prSet presAssocID="{6E8073FF-8808-BC4F-A9A5-FE51603F721B}" presName="parTrans" presStyleLbl="bgSibTrans2D1" presStyleIdx="2" presStyleCnt="3"/>
      <dgm:spPr/>
      <dgm:t>
        <a:bodyPr/>
        <a:lstStyle/>
        <a:p>
          <a:endParaRPr lang="it-IT"/>
        </a:p>
      </dgm:t>
    </dgm:pt>
    <dgm:pt modelId="{34BF38C1-46B1-7644-B59A-EA3650824AF6}" type="pres">
      <dgm:prSet presAssocID="{3831B63F-42DD-554F-8DA3-F16384ACEBE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647AD61-A233-B34C-93B0-4EBC805F0292}" srcId="{74262407-06A8-264F-9EA4-CB6A447B311A}" destId="{C58C031A-05EF-DC4E-8905-BD43307E12BA}" srcOrd="1" destOrd="0" parTransId="{C2FFEBF0-7631-E64F-B75D-FEF9841679F8}" sibTransId="{D8185931-2EE0-AB4B-8A0A-7796C5940C8D}"/>
    <dgm:cxn modelId="{72E1B0C7-15F4-C54F-AE81-8B7B39DFD19E}" type="presOf" srcId="{E91F6AE3-612D-3B43-A55E-163F8A21E813}" destId="{F65A3EDF-4DE4-3849-A25B-D3C81221A0D5}" srcOrd="0" destOrd="0" presId="urn:microsoft.com/office/officeart/2005/8/layout/radial4"/>
    <dgm:cxn modelId="{9FBCE846-4FDC-5744-BB5C-28A79CA31234}" srcId="{74262407-06A8-264F-9EA4-CB6A447B311A}" destId="{E91F6AE3-612D-3B43-A55E-163F8A21E813}" srcOrd="0" destOrd="0" parTransId="{B9523E59-D194-D444-BE5F-BF3C85FC4E08}" sibTransId="{9546376B-0CDB-9644-8234-EBD52B8960C7}"/>
    <dgm:cxn modelId="{2BE0E828-22F0-9D4D-B727-AE58892D686C}" srcId="{8AE4D593-E37C-6344-813E-9A585FCDA870}" destId="{74262407-06A8-264F-9EA4-CB6A447B311A}" srcOrd="0" destOrd="0" parTransId="{866C698B-F2BF-4E41-A896-C6567C762796}" sibTransId="{3B662644-6B56-A64C-AB6C-095097A66B41}"/>
    <dgm:cxn modelId="{D4E739E2-310D-6C4D-85E4-7E6EA6BF3692}" type="presOf" srcId="{8AE4D593-E37C-6344-813E-9A585FCDA870}" destId="{66DA63A4-60E4-B94E-82F0-B2BA0BF1A555}" srcOrd="0" destOrd="0" presId="urn:microsoft.com/office/officeart/2005/8/layout/radial4"/>
    <dgm:cxn modelId="{61A65B01-4EB3-C74D-BA0B-DFCDB7FEDD9A}" type="presOf" srcId="{C58C031A-05EF-DC4E-8905-BD43307E12BA}" destId="{7E7BF8BA-0D5B-0A4D-B764-622FFCA4C141}" srcOrd="0" destOrd="0" presId="urn:microsoft.com/office/officeart/2005/8/layout/radial4"/>
    <dgm:cxn modelId="{A9F010FD-2C9E-8249-A467-7CAA7E62256B}" type="presOf" srcId="{B9523E59-D194-D444-BE5F-BF3C85FC4E08}" destId="{A926F020-F2CE-D941-B519-6EA9C5397AC6}" srcOrd="0" destOrd="0" presId="urn:microsoft.com/office/officeart/2005/8/layout/radial4"/>
    <dgm:cxn modelId="{3109618D-1326-F24C-A28C-244A8985E926}" type="presOf" srcId="{3831B63F-42DD-554F-8DA3-F16384ACEBE7}" destId="{34BF38C1-46B1-7644-B59A-EA3650824AF6}" srcOrd="0" destOrd="0" presId="urn:microsoft.com/office/officeart/2005/8/layout/radial4"/>
    <dgm:cxn modelId="{C9C8E7A1-2E18-5E4E-ACA9-C5D337F6E13F}" type="presOf" srcId="{74262407-06A8-264F-9EA4-CB6A447B311A}" destId="{1DEC15BC-A4DA-F243-A2AE-014696CEBB84}" srcOrd="0" destOrd="0" presId="urn:microsoft.com/office/officeart/2005/8/layout/radial4"/>
    <dgm:cxn modelId="{6AB3785B-3F05-5E4B-AD7F-A04A52619899}" type="presOf" srcId="{6E8073FF-8808-BC4F-A9A5-FE51603F721B}" destId="{48AA9BF6-5E08-AF4B-B27A-CE15D7C07848}" srcOrd="0" destOrd="0" presId="urn:microsoft.com/office/officeart/2005/8/layout/radial4"/>
    <dgm:cxn modelId="{69BF0638-BA41-F145-A32D-71BDB6FBC800}" srcId="{74262407-06A8-264F-9EA4-CB6A447B311A}" destId="{3831B63F-42DD-554F-8DA3-F16384ACEBE7}" srcOrd="2" destOrd="0" parTransId="{6E8073FF-8808-BC4F-A9A5-FE51603F721B}" sibTransId="{DA2D3DC8-E8F1-454D-A449-507D2C27ACF0}"/>
    <dgm:cxn modelId="{48A1BD94-FF67-6949-B136-87A8FFBFFDCA}" type="presOf" srcId="{C2FFEBF0-7631-E64F-B75D-FEF9841679F8}" destId="{99F7A639-2503-684F-B2B8-A4871632B9CC}" srcOrd="0" destOrd="0" presId="urn:microsoft.com/office/officeart/2005/8/layout/radial4"/>
    <dgm:cxn modelId="{6FEF2A26-83D3-BF4F-847C-9E5443A4A6C3}" type="presParOf" srcId="{66DA63A4-60E4-B94E-82F0-B2BA0BF1A555}" destId="{1DEC15BC-A4DA-F243-A2AE-014696CEBB84}" srcOrd="0" destOrd="0" presId="urn:microsoft.com/office/officeart/2005/8/layout/radial4"/>
    <dgm:cxn modelId="{E9894E2F-1726-CB4B-9B2B-F4A73B007395}" type="presParOf" srcId="{66DA63A4-60E4-B94E-82F0-B2BA0BF1A555}" destId="{A926F020-F2CE-D941-B519-6EA9C5397AC6}" srcOrd="1" destOrd="0" presId="urn:microsoft.com/office/officeart/2005/8/layout/radial4"/>
    <dgm:cxn modelId="{E7053C26-8CC2-D642-991F-24DDF03E808F}" type="presParOf" srcId="{66DA63A4-60E4-B94E-82F0-B2BA0BF1A555}" destId="{F65A3EDF-4DE4-3849-A25B-D3C81221A0D5}" srcOrd="2" destOrd="0" presId="urn:microsoft.com/office/officeart/2005/8/layout/radial4"/>
    <dgm:cxn modelId="{51E9541D-03A6-4F46-8A9E-E00B98030ACA}" type="presParOf" srcId="{66DA63A4-60E4-B94E-82F0-B2BA0BF1A555}" destId="{99F7A639-2503-684F-B2B8-A4871632B9CC}" srcOrd="3" destOrd="0" presId="urn:microsoft.com/office/officeart/2005/8/layout/radial4"/>
    <dgm:cxn modelId="{3D67F7F0-B623-C04B-80EA-5CDC68593105}" type="presParOf" srcId="{66DA63A4-60E4-B94E-82F0-B2BA0BF1A555}" destId="{7E7BF8BA-0D5B-0A4D-B764-622FFCA4C141}" srcOrd="4" destOrd="0" presId="urn:microsoft.com/office/officeart/2005/8/layout/radial4"/>
    <dgm:cxn modelId="{22FA837B-D97D-D849-B2B3-2EA1BF51B63D}" type="presParOf" srcId="{66DA63A4-60E4-B94E-82F0-B2BA0BF1A555}" destId="{48AA9BF6-5E08-AF4B-B27A-CE15D7C07848}" srcOrd="5" destOrd="0" presId="urn:microsoft.com/office/officeart/2005/8/layout/radial4"/>
    <dgm:cxn modelId="{62487390-7F73-2A44-BB09-DAE6F7658980}" type="presParOf" srcId="{66DA63A4-60E4-B94E-82F0-B2BA0BF1A555}" destId="{34BF38C1-46B1-7644-B59A-EA3650824AF6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26F87C2-CED1-5D43-A45E-F43E6D841F3F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EACEBB3-EEDD-B94C-B0D4-0F11F893C058}">
      <dgm:prSet custT="1"/>
      <dgm:spPr/>
      <dgm:t>
        <a:bodyPr/>
        <a:lstStyle/>
        <a:p>
          <a:pPr rtl="0"/>
          <a:r>
            <a:rPr lang="it-IT" sz="1800" b="1" dirty="0" smtClean="0"/>
            <a:t>INDICE PRESSIONE TARIFFARIA</a:t>
          </a:r>
          <a:endParaRPr lang="mr-IN" sz="1800" b="1" dirty="0"/>
        </a:p>
      </dgm:t>
    </dgm:pt>
    <dgm:pt modelId="{2E58B2DB-4651-E849-9A58-CC4C29E91623}" type="parTrans" cxnId="{5FED3978-18FF-8341-988F-D26A79BA3960}">
      <dgm:prSet/>
      <dgm:spPr/>
      <dgm:t>
        <a:bodyPr/>
        <a:lstStyle/>
        <a:p>
          <a:endParaRPr lang="it-IT" sz="1400"/>
        </a:p>
      </dgm:t>
    </dgm:pt>
    <dgm:pt modelId="{2D4E1BE3-A73B-C54B-BD5B-9F91C5E0C3BC}" type="sibTrans" cxnId="{5FED3978-18FF-8341-988F-D26A79BA3960}">
      <dgm:prSet custT="1"/>
      <dgm:spPr/>
      <dgm:t>
        <a:bodyPr/>
        <a:lstStyle/>
        <a:p>
          <a:endParaRPr lang="it-IT" sz="1400"/>
        </a:p>
      </dgm:t>
    </dgm:pt>
    <dgm:pt modelId="{2C91B87D-785D-2B41-AFFA-95678BA5B720}">
      <dgm:prSet custT="1"/>
      <dgm:spPr/>
      <dgm:t>
        <a:bodyPr/>
        <a:lstStyle/>
        <a:p>
          <a:pPr rtl="0"/>
          <a:r>
            <a:rPr lang="it-IT" sz="1800" b="1" dirty="0" smtClean="0"/>
            <a:t>INDICE AUTONOMIA FINANZIARIA</a:t>
          </a:r>
          <a:r>
            <a:rPr lang="it-IT" sz="1800" dirty="0" smtClean="0"/>
            <a:t> </a:t>
          </a:r>
          <a:endParaRPr lang="it-IT" sz="1800" dirty="0"/>
        </a:p>
      </dgm:t>
    </dgm:pt>
    <dgm:pt modelId="{4B4B7EB6-2F70-934F-8EAA-624298C4BE0E}" type="parTrans" cxnId="{9F90206D-7BEB-7C40-B7A9-2AE339FDE0E5}">
      <dgm:prSet/>
      <dgm:spPr/>
      <dgm:t>
        <a:bodyPr/>
        <a:lstStyle/>
        <a:p>
          <a:endParaRPr lang="it-IT" sz="1400"/>
        </a:p>
      </dgm:t>
    </dgm:pt>
    <dgm:pt modelId="{C9B10BF0-8D9D-CF43-8319-3FE7D094548F}" type="sibTrans" cxnId="{9F90206D-7BEB-7C40-B7A9-2AE339FDE0E5}">
      <dgm:prSet custT="1"/>
      <dgm:spPr/>
      <dgm:t>
        <a:bodyPr/>
        <a:lstStyle/>
        <a:p>
          <a:endParaRPr lang="it-IT" sz="1400"/>
        </a:p>
      </dgm:t>
    </dgm:pt>
    <dgm:pt modelId="{03AEEF54-F2F8-8A4E-B5A8-E3930BBEBE3C}">
      <dgm:prSet custT="1"/>
      <dgm:spPr/>
      <dgm:t>
        <a:bodyPr/>
        <a:lstStyle/>
        <a:p>
          <a:pPr rtl="0"/>
          <a:r>
            <a:rPr lang="it-IT" sz="1800" b="1" dirty="0" smtClean="0"/>
            <a:t>INDICE DI FINANZA DERIVATA</a:t>
          </a:r>
          <a:r>
            <a:rPr lang="it-IT" sz="1800" dirty="0" smtClean="0"/>
            <a:t> </a:t>
          </a:r>
          <a:endParaRPr lang="it-IT" sz="1800" dirty="0"/>
        </a:p>
      </dgm:t>
    </dgm:pt>
    <dgm:pt modelId="{115C6703-2BAF-E64E-92CC-867F86E7B300}" type="parTrans" cxnId="{765B3DDE-6BD4-7141-8801-8E4120BFA308}">
      <dgm:prSet/>
      <dgm:spPr/>
      <dgm:t>
        <a:bodyPr/>
        <a:lstStyle/>
        <a:p>
          <a:endParaRPr lang="it-IT" sz="1400"/>
        </a:p>
      </dgm:t>
    </dgm:pt>
    <dgm:pt modelId="{625E5D3B-671D-BF4F-BA29-314325E40D36}" type="sibTrans" cxnId="{765B3DDE-6BD4-7141-8801-8E4120BFA308}">
      <dgm:prSet custT="1"/>
      <dgm:spPr/>
      <dgm:t>
        <a:bodyPr/>
        <a:lstStyle/>
        <a:p>
          <a:endParaRPr lang="it-IT" sz="1400"/>
        </a:p>
      </dgm:t>
    </dgm:pt>
    <dgm:pt modelId="{F2CF4E37-2BFE-CD4E-95A0-CA1BED7C7F7A}">
      <dgm:prSet custT="1"/>
      <dgm:spPr/>
      <dgm:t>
        <a:bodyPr/>
        <a:lstStyle/>
        <a:p>
          <a:pPr rtl="0"/>
          <a:r>
            <a:rPr lang="it-IT" sz="1800" b="1" dirty="0" smtClean="0"/>
            <a:t>INDICE  PRESSIONE TRIBUTARIA</a:t>
          </a:r>
          <a:endParaRPr lang="it-IT" sz="1800" dirty="0"/>
        </a:p>
      </dgm:t>
    </dgm:pt>
    <dgm:pt modelId="{6E381959-1679-8A42-AFD5-BF2D9DD5BA9E}" type="parTrans" cxnId="{B4B81C4B-0C02-D94F-B3BA-789856EC3DD1}">
      <dgm:prSet/>
      <dgm:spPr/>
      <dgm:t>
        <a:bodyPr/>
        <a:lstStyle/>
        <a:p>
          <a:endParaRPr lang="it-IT" sz="1400"/>
        </a:p>
      </dgm:t>
    </dgm:pt>
    <dgm:pt modelId="{E2BD6946-4999-9941-A2C0-0A193F32AF6A}" type="sibTrans" cxnId="{B4B81C4B-0C02-D94F-B3BA-789856EC3DD1}">
      <dgm:prSet custT="1"/>
      <dgm:spPr/>
      <dgm:t>
        <a:bodyPr/>
        <a:lstStyle/>
        <a:p>
          <a:endParaRPr lang="it-IT" sz="1400"/>
        </a:p>
      </dgm:t>
    </dgm:pt>
    <dgm:pt modelId="{7AE5EF65-7012-F74A-99C9-1C01FF66B98E}">
      <dgm:prSet/>
      <dgm:spPr/>
      <dgm:t>
        <a:bodyPr/>
        <a:lstStyle/>
        <a:p>
          <a:r>
            <a:rPr lang="it-IT" dirty="0" smtClean="0"/>
            <a:t>NEL 2018 52 EURO PROCAPITE (IN CALO)</a:t>
          </a:r>
          <a:endParaRPr lang="it-IT" dirty="0"/>
        </a:p>
      </dgm:t>
    </dgm:pt>
    <dgm:pt modelId="{7928D6A1-229F-C64E-9A58-3C19D7201B71}" type="parTrans" cxnId="{868744C5-61F0-2F4E-80C6-DAEE8F317171}">
      <dgm:prSet/>
      <dgm:spPr/>
    </dgm:pt>
    <dgm:pt modelId="{2C743E30-17A3-A04F-8AC2-61A6976EE0F6}" type="sibTrans" cxnId="{868744C5-61F0-2F4E-80C6-DAEE8F317171}">
      <dgm:prSet/>
      <dgm:spPr/>
    </dgm:pt>
    <dgm:pt modelId="{74031D48-05D3-E34B-AE45-1FAB0F8F500D}">
      <dgm:prSet/>
      <dgm:spPr/>
      <dgm:t>
        <a:bodyPr/>
        <a:lstStyle/>
        <a:p>
          <a:r>
            <a:rPr lang="it-IT" dirty="0" smtClean="0"/>
            <a:t>ENTRATE PROPRIE/ENTRATE CORRENTI (IN CRESCITA)</a:t>
          </a:r>
          <a:endParaRPr lang="it-IT" dirty="0"/>
        </a:p>
      </dgm:t>
    </dgm:pt>
    <dgm:pt modelId="{09B305D8-5978-F142-B118-A33D4A75C89E}" type="parTrans" cxnId="{D676C950-C44A-EE4E-B0B6-F75B2AEF60CB}">
      <dgm:prSet/>
      <dgm:spPr/>
    </dgm:pt>
    <dgm:pt modelId="{EE67AB4D-50F3-9D43-9696-0C65891E56A6}" type="sibTrans" cxnId="{D676C950-C44A-EE4E-B0B6-F75B2AEF60CB}">
      <dgm:prSet/>
      <dgm:spPr/>
    </dgm:pt>
    <dgm:pt modelId="{E7EEB427-8AD5-A546-BCED-2FE9FFA1E7DD}">
      <dgm:prSet/>
      <dgm:spPr/>
      <dgm:t>
        <a:bodyPr/>
        <a:lstStyle/>
        <a:p>
          <a:r>
            <a:rPr lang="it-IT" dirty="0" smtClean="0"/>
            <a:t>NEL TRIENNI 2018-2020 È IN CALO</a:t>
          </a:r>
          <a:endParaRPr lang="it-IT" dirty="0"/>
        </a:p>
      </dgm:t>
    </dgm:pt>
    <dgm:pt modelId="{B3F7C327-14AE-2F47-859A-C6F1ED6E710E}" type="parTrans" cxnId="{294BFE36-04E4-4449-85E5-D8B62A9A090C}">
      <dgm:prSet/>
      <dgm:spPr/>
    </dgm:pt>
    <dgm:pt modelId="{14686E99-AC45-1F4A-988E-9F2833EB74A5}" type="sibTrans" cxnId="{294BFE36-04E4-4449-85E5-D8B62A9A090C}">
      <dgm:prSet/>
      <dgm:spPr/>
    </dgm:pt>
    <dgm:pt modelId="{9A1DDE26-055E-9C4D-B3EE-A371EFD347A2}">
      <dgm:prSet/>
      <dgm:spPr/>
      <dgm:t>
        <a:bodyPr/>
        <a:lstStyle/>
        <a:p>
          <a:r>
            <a:rPr lang="it-IT" dirty="0" smtClean="0"/>
            <a:t>IN AUMENTO GRAZIE AD AUMENTO FSC</a:t>
          </a:r>
          <a:endParaRPr lang="it-IT" dirty="0"/>
        </a:p>
      </dgm:t>
    </dgm:pt>
    <dgm:pt modelId="{67D009CB-A510-B94F-AB6D-B8A9487D09CA}" type="parTrans" cxnId="{EA857F52-404F-694D-8B8F-65343AED4461}">
      <dgm:prSet/>
      <dgm:spPr/>
    </dgm:pt>
    <dgm:pt modelId="{6A7AE42D-E7C7-7E43-8729-577039E07812}" type="sibTrans" cxnId="{EA857F52-404F-694D-8B8F-65343AED4461}">
      <dgm:prSet/>
      <dgm:spPr/>
    </dgm:pt>
    <dgm:pt modelId="{197DC83C-0656-CC43-9612-E0E5BB09FC30}" type="pres">
      <dgm:prSet presAssocID="{926F87C2-CED1-5D43-A45E-F43E6D841F3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14DAC32-DC49-5E44-849F-C2B3B22BCDD5}" type="pres">
      <dgm:prSet presAssocID="{BEACEBB3-EEDD-B94C-B0D4-0F11F893C058}" presName="parentLin" presStyleCnt="0"/>
      <dgm:spPr/>
    </dgm:pt>
    <dgm:pt modelId="{6994AFA4-2456-4443-AC89-3E1444E3FD5B}" type="pres">
      <dgm:prSet presAssocID="{BEACEBB3-EEDD-B94C-B0D4-0F11F893C058}" presName="parentLeftMargin" presStyleLbl="node1" presStyleIdx="0" presStyleCnt="4"/>
      <dgm:spPr/>
      <dgm:t>
        <a:bodyPr/>
        <a:lstStyle/>
        <a:p>
          <a:endParaRPr lang="it-IT"/>
        </a:p>
      </dgm:t>
    </dgm:pt>
    <dgm:pt modelId="{C4C650E7-F1A2-5F4C-A75B-6628A6FD83FF}" type="pres">
      <dgm:prSet presAssocID="{BEACEBB3-EEDD-B94C-B0D4-0F11F893C05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20B2FB4-5310-5A4D-A109-A0115F5AE16F}" type="pres">
      <dgm:prSet presAssocID="{BEACEBB3-EEDD-B94C-B0D4-0F11F893C058}" presName="negativeSpace" presStyleCnt="0"/>
      <dgm:spPr/>
    </dgm:pt>
    <dgm:pt modelId="{2B2AE5F0-E88A-2C47-8372-4FA8E78EFE4D}" type="pres">
      <dgm:prSet presAssocID="{BEACEBB3-EEDD-B94C-B0D4-0F11F893C058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57AF0E3-2336-8348-BD7E-B3A2B9538B42}" type="pres">
      <dgm:prSet presAssocID="{2D4E1BE3-A73B-C54B-BD5B-9F91C5E0C3BC}" presName="spaceBetweenRectangles" presStyleCnt="0"/>
      <dgm:spPr/>
    </dgm:pt>
    <dgm:pt modelId="{4E34AAF0-2651-7D48-86CA-12CBF9BA18B3}" type="pres">
      <dgm:prSet presAssocID="{2C91B87D-785D-2B41-AFFA-95678BA5B720}" presName="parentLin" presStyleCnt="0"/>
      <dgm:spPr/>
    </dgm:pt>
    <dgm:pt modelId="{1112F9D5-3606-C549-AAA8-D1180EBF3BCB}" type="pres">
      <dgm:prSet presAssocID="{2C91B87D-785D-2B41-AFFA-95678BA5B720}" presName="parentLeftMargin" presStyleLbl="node1" presStyleIdx="0" presStyleCnt="4"/>
      <dgm:spPr/>
      <dgm:t>
        <a:bodyPr/>
        <a:lstStyle/>
        <a:p>
          <a:endParaRPr lang="it-IT"/>
        </a:p>
      </dgm:t>
    </dgm:pt>
    <dgm:pt modelId="{A4DF193C-D216-1941-B21F-6668826D1CCC}" type="pres">
      <dgm:prSet presAssocID="{2C91B87D-785D-2B41-AFFA-95678BA5B72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E03512F-AECF-E54C-A6B2-463AB674A3AE}" type="pres">
      <dgm:prSet presAssocID="{2C91B87D-785D-2B41-AFFA-95678BA5B720}" presName="negativeSpace" presStyleCnt="0"/>
      <dgm:spPr/>
    </dgm:pt>
    <dgm:pt modelId="{950362C5-AEDE-E740-B6C9-B40026955B6D}" type="pres">
      <dgm:prSet presAssocID="{2C91B87D-785D-2B41-AFFA-95678BA5B720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A59B342-FA62-2441-AC08-40564CDE539E}" type="pres">
      <dgm:prSet presAssocID="{C9B10BF0-8D9D-CF43-8319-3FE7D094548F}" presName="spaceBetweenRectangles" presStyleCnt="0"/>
      <dgm:spPr/>
    </dgm:pt>
    <dgm:pt modelId="{E5F63C3D-799A-524C-A3C4-7D6F09526FF0}" type="pres">
      <dgm:prSet presAssocID="{03AEEF54-F2F8-8A4E-B5A8-E3930BBEBE3C}" presName="parentLin" presStyleCnt="0"/>
      <dgm:spPr/>
    </dgm:pt>
    <dgm:pt modelId="{97E5BE02-A200-D044-B044-6EE13509B069}" type="pres">
      <dgm:prSet presAssocID="{03AEEF54-F2F8-8A4E-B5A8-E3930BBEBE3C}" presName="parentLeftMargin" presStyleLbl="node1" presStyleIdx="1" presStyleCnt="4"/>
      <dgm:spPr/>
      <dgm:t>
        <a:bodyPr/>
        <a:lstStyle/>
        <a:p>
          <a:endParaRPr lang="it-IT"/>
        </a:p>
      </dgm:t>
    </dgm:pt>
    <dgm:pt modelId="{2B2E3893-6B16-C547-BD60-825910D49521}" type="pres">
      <dgm:prSet presAssocID="{03AEEF54-F2F8-8A4E-B5A8-E3930BBEBE3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ECC9F58-9639-9740-BF4F-AB6DE661E3F7}" type="pres">
      <dgm:prSet presAssocID="{03AEEF54-F2F8-8A4E-B5A8-E3930BBEBE3C}" presName="negativeSpace" presStyleCnt="0"/>
      <dgm:spPr/>
    </dgm:pt>
    <dgm:pt modelId="{59689774-E9F0-B743-A879-4CBD2B9E35BD}" type="pres">
      <dgm:prSet presAssocID="{03AEEF54-F2F8-8A4E-B5A8-E3930BBEBE3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A1A0949-178D-414A-A90B-AC01DAF96573}" type="pres">
      <dgm:prSet presAssocID="{625E5D3B-671D-BF4F-BA29-314325E40D36}" presName="spaceBetweenRectangles" presStyleCnt="0"/>
      <dgm:spPr/>
    </dgm:pt>
    <dgm:pt modelId="{457D7976-2C08-C446-9657-34DB7A5832C4}" type="pres">
      <dgm:prSet presAssocID="{F2CF4E37-2BFE-CD4E-95A0-CA1BED7C7F7A}" presName="parentLin" presStyleCnt="0"/>
      <dgm:spPr/>
    </dgm:pt>
    <dgm:pt modelId="{DA306CDC-6B21-7448-9191-EEADFAA5397A}" type="pres">
      <dgm:prSet presAssocID="{F2CF4E37-2BFE-CD4E-95A0-CA1BED7C7F7A}" presName="parentLeftMargin" presStyleLbl="node1" presStyleIdx="2" presStyleCnt="4"/>
      <dgm:spPr/>
      <dgm:t>
        <a:bodyPr/>
        <a:lstStyle/>
        <a:p>
          <a:endParaRPr lang="it-IT"/>
        </a:p>
      </dgm:t>
    </dgm:pt>
    <dgm:pt modelId="{238556ED-814C-034A-80C8-832F9E5AA9AD}" type="pres">
      <dgm:prSet presAssocID="{F2CF4E37-2BFE-CD4E-95A0-CA1BED7C7F7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0E03CB3-B02A-2D4E-A708-C5F7DE6DA79E}" type="pres">
      <dgm:prSet presAssocID="{F2CF4E37-2BFE-CD4E-95A0-CA1BED7C7F7A}" presName="negativeSpace" presStyleCnt="0"/>
      <dgm:spPr/>
    </dgm:pt>
    <dgm:pt modelId="{4FE1663F-8D53-1348-A65B-A835EAF7A412}" type="pres">
      <dgm:prSet presAssocID="{F2CF4E37-2BFE-CD4E-95A0-CA1BED7C7F7A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68744C5-61F0-2F4E-80C6-DAEE8F317171}" srcId="{BEACEBB3-EEDD-B94C-B0D4-0F11F893C058}" destId="{7AE5EF65-7012-F74A-99C9-1C01FF66B98E}" srcOrd="0" destOrd="0" parTransId="{7928D6A1-229F-C64E-9A58-3C19D7201B71}" sibTransId="{2C743E30-17A3-A04F-8AC2-61A6976EE0F6}"/>
    <dgm:cxn modelId="{6C4E4DD7-F0C7-5F48-8457-20382341BDD3}" type="presOf" srcId="{BEACEBB3-EEDD-B94C-B0D4-0F11F893C058}" destId="{6994AFA4-2456-4443-AC89-3E1444E3FD5B}" srcOrd="0" destOrd="0" presId="urn:microsoft.com/office/officeart/2005/8/layout/list1"/>
    <dgm:cxn modelId="{1D3A99F1-41E1-6444-A9F8-1B610AAE98F0}" type="presOf" srcId="{03AEEF54-F2F8-8A4E-B5A8-E3930BBEBE3C}" destId="{2B2E3893-6B16-C547-BD60-825910D49521}" srcOrd="1" destOrd="0" presId="urn:microsoft.com/office/officeart/2005/8/layout/list1"/>
    <dgm:cxn modelId="{294BFE36-04E4-4449-85E5-D8B62A9A090C}" srcId="{03AEEF54-F2F8-8A4E-B5A8-E3930BBEBE3C}" destId="{E7EEB427-8AD5-A546-BCED-2FE9FFA1E7DD}" srcOrd="0" destOrd="0" parTransId="{B3F7C327-14AE-2F47-859A-C6F1ED6E710E}" sibTransId="{14686E99-AC45-1F4A-988E-9F2833EB74A5}"/>
    <dgm:cxn modelId="{2306F314-274E-2C44-A4F5-94D5E5149D96}" type="presOf" srcId="{2C91B87D-785D-2B41-AFFA-95678BA5B720}" destId="{A4DF193C-D216-1941-B21F-6668826D1CCC}" srcOrd="1" destOrd="0" presId="urn:microsoft.com/office/officeart/2005/8/layout/list1"/>
    <dgm:cxn modelId="{765B3DDE-6BD4-7141-8801-8E4120BFA308}" srcId="{926F87C2-CED1-5D43-A45E-F43E6D841F3F}" destId="{03AEEF54-F2F8-8A4E-B5A8-E3930BBEBE3C}" srcOrd="2" destOrd="0" parTransId="{115C6703-2BAF-E64E-92CC-867F86E7B300}" sibTransId="{625E5D3B-671D-BF4F-BA29-314325E40D36}"/>
    <dgm:cxn modelId="{06D8B1E0-A3F8-474D-9A63-B1496F53C5AE}" type="presOf" srcId="{E7EEB427-8AD5-A546-BCED-2FE9FFA1E7DD}" destId="{59689774-E9F0-B743-A879-4CBD2B9E35BD}" srcOrd="0" destOrd="0" presId="urn:microsoft.com/office/officeart/2005/8/layout/list1"/>
    <dgm:cxn modelId="{6960BA42-18B1-1440-AB36-22E5143C2593}" type="presOf" srcId="{74031D48-05D3-E34B-AE45-1FAB0F8F500D}" destId="{950362C5-AEDE-E740-B6C9-B40026955B6D}" srcOrd="0" destOrd="0" presId="urn:microsoft.com/office/officeart/2005/8/layout/list1"/>
    <dgm:cxn modelId="{FD290975-9F22-4643-9A57-E159BFA5E88C}" type="presOf" srcId="{F2CF4E37-2BFE-CD4E-95A0-CA1BED7C7F7A}" destId="{238556ED-814C-034A-80C8-832F9E5AA9AD}" srcOrd="1" destOrd="0" presId="urn:microsoft.com/office/officeart/2005/8/layout/list1"/>
    <dgm:cxn modelId="{A3AF684F-AA24-C640-AEEC-7ECE2A1259ED}" type="presOf" srcId="{2C91B87D-785D-2B41-AFFA-95678BA5B720}" destId="{1112F9D5-3606-C549-AAA8-D1180EBF3BCB}" srcOrd="0" destOrd="0" presId="urn:microsoft.com/office/officeart/2005/8/layout/list1"/>
    <dgm:cxn modelId="{D676C950-C44A-EE4E-B0B6-F75B2AEF60CB}" srcId="{2C91B87D-785D-2B41-AFFA-95678BA5B720}" destId="{74031D48-05D3-E34B-AE45-1FAB0F8F500D}" srcOrd="0" destOrd="0" parTransId="{09B305D8-5978-F142-B118-A33D4A75C89E}" sibTransId="{EE67AB4D-50F3-9D43-9696-0C65891E56A6}"/>
    <dgm:cxn modelId="{263A2E61-C51B-0248-8613-55A636973D7D}" type="presOf" srcId="{926F87C2-CED1-5D43-A45E-F43E6D841F3F}" destId="{197DC83C-0656-CC43-9612-E0E5BB09FC30}" srcOrd="0" destOrd="0" presId="urn:microsoft.com/office/officeart/2005/8/layout/list1"/>
    <dgm:cxn modelId="{DAE2F88B-BF75-6C4B-9CBD-BB589E36F72F}" type="presOf" srcId="{9A1DDE26-055E-9C4D-B3EE-A371EFD347A2}" destId="{4FE1663F-8D53-1348-A65B-A835EAF7A412}" srcOrd="0" destOrd="0" presId="urn:microsoft.com/office/officeart/2005/8/layout/list1"/>
    <dgm:cxn modelId="{5619D9DB-EB2E-3A4B-89C4-A6CB64DE6367}" type="presOf" srcId="{03AEEF54-F2F8-8A4E-B5A8-E3930BBEBE3C}" destId="{97E5BE02-A200-D044-B044-6EE13509B069}" srcOrd="0" destOrd="0" presId="urn:microsoft.com/office/officeart/2005/8/layout/list1"/>
    <dgm:cxn modelId="{B4B81C4B-0C02-D94F-B3BA-789856EC3DD1}" srcId="{926F87C2-CED1-5D43-A45E-F43E6D841F3F}" destId="{F2CF4E37-2BFE-CD4E-95A0-CA1BED7C7F7A}" srcOrd="3" destOrd="0" parTransId="{6E381959-1679-8A42-AFD5-BF2D9DD5BA9E}" sibTransId="{E2BD6946-4999-9941-A2C0-0A193F32AF6A}"/>
    <dgm:cxn modelId="{5FED3978-18FF-8341-988F-D26A79BA3960}" srcId="{926F87C2-CED1-5D43-A45E-F43E6D841F3F}" destId="{BEACEBB3-EEDD-B94C-B0D4-0F11F893C058}" srcOrd="0" destOrd="0" parTransId="{2E58B2DB-4651-E849-9A58-CC4C29E91623}" sibTransId="{2D4E1BE3-A73B-C54B-BD5B-9F91C5E0C3BC}"/>
    <dgm:cxn modelId="{EA857F52-404F-694D-8B8F-65343AED4461}" srcId="{F2CF4E37-2BFE-CD4E-95A0-CA1BED7C7F7A}" destId="{9A1DDE26-055E-9C4D-B3EE-A371EFD347A2}" srcOrd="0" destOrd="0" parTransId="{67D009CB-A510-B94F-AB6D-B8A9487D09CA}" sibTransId="{6A7AE42D-E7C7-7E43-8729-577039E07812}"/>
    <dgm:cxn modelId="{9F90206D-7BEB-7C40-B7A9-2AE339FDE0E5}" srcId="{926F87C2-CED1-5D43-A45E-F43E6D841F3F}" destId="{2C91B87D-785D-2B41-AFFA-95678BA5B720}" srcOrd="1" destOrd="0" parTransId="{4B4B7EB6-2F70-934F-8EAA-624298C4BE0E}" sibTransId="{C9B10BF0-8D9D-CF43-8319-3FE7D094548F}"/>
    <dgm:cxn modelId="{2D40AE4B-8060-B944-A979-B2BA6E4DB8CF}" type="presOf" srcId="{7AE5EF65-7012-F74A-99C9-1C01FF66B98E}" destId="{2B2AE5F0-E88A-2C47-8372-4FA8E78EFE4D}" srcOrd="0" destOrd="0" presId="urn:microsoft.com/office/officeart/2005/8/layout/list1"/>
    <dgm:cxn modelId="{DBF44A43-A008-2944-AD00-3C1F07780AA7}" type="presOf" srcId="{F2CF4E37-2BFE-CD4E-95A0-CA1BED7C7F7A}" destId="{DA306CDC-6B21-7448-9191-EEADFAA5397A}" srcOrd="0" destOrd="0" presId="urn:microsoft.com/office/officeart/2005/8/layout/list1"/>
    <dgm:cxn modelId="{E35CE429-B4EE-B243-9D12-C3CDE8C71693}" type="presOf" srcId="{BEACEBB3-EEDD-B94C-B0D4-0F11F893C058}" destId="{C4C650E7-F1A2-5F4C-A75B-6628A6FD83FF}" srcOrd="1" destOrd="0" presId="urn:microsoft.com/office/officeart/2005/8/layout/list1"/>
    <dgm:cxn modelId="{ED150433-BA0F-7540-AF96-DFB04B4A2EAC}" type="presParOf" srcId="{197DC83C-0656-CC43-9612-E0E5BB09FC30}" destId="{114DAC32-DC49-5E44-849F-C2B3B22BCDD5}" srcOrd="0" destOrd="0" presId="urn:microsoft.com/office/officeart/2005/8/layout/list1"/>
    <dgm:cxn modelId="{9E34B66C-C2A9-EB48-A887-39FBF94DC7F4}" type="presParOf" srcId="{114DAC32-DC49-5E44-849F-C2B3B22BCDD5}" destId="{6994AFA4-2456-4443-AC89-3E1444E3FD5B}" srcOrd="0" destOrd="0" presId="urn:microsoft.com/office/officeart/2005/8/layout/list1"/>
    <dgm:cxn modelId="{D6555FCB-286D-B246-9752-F7C35EFD44CE}" type="presParOf" srcId="{114DAC32-DC49-5E44-849F-C2B3B22BCDD5}" destId="{C4C650E7-F1A2-5F4C-A75B-6628A6FD83FF}" srcOrd="1" destOrd="0" presId="urn:microsoft.com/office/officeart/2005/8/layout/list1"/>
    <dgm:cxn modelId="{2ABB19A8-92D6-714B-B5CB-E67C921F1035}" type="presParOf" srcId="{197DC83C-0656-CC43-9612-E0E5BB09FC30}" destId="{720B2FB4-5310-5A4D-A109-A0115F5AE16F}" srcOrd="1" destOrd="0" presId="urn:microsoft.com/office/officeart/2005/8/layout/list1"/>
    <dgm:cxn modelId="{6654FD3E-3222-2E41-8188-5215BC514EFD}" type="presParOf" srcId="{197DC83C-0656-CC43-9612-E0E5BB09FC30}" destId="{2B2AE5F0-E88A-2C47-8372-4FA8E78EFE4D}" srcOrd="2" destOrd="0" presId="urn:microsoft.com/office/officeart/2005/8/layout/list1"/>
    <dgm:cxn modelId="{19611EFB-9F12-CA48-8978-8F6DC4277D44}" type="presParOf" srcId="{197DC83C-0656-CC43-9612-E0E5BB09FC30}" destId="{F57AF0E3-2336-8348-BD7E-B3A2B9538B42}" srcOrd="3" destOrd="0" presId="urn:microsoft.com/office/officeart/2005/8/layout/list1"/>
    <dgm:cxn modelId="{5778BB57-0DFD-7246-9908-391D9FC284A5}" type="presParOf" srcId="{197DC83C-0656-CC43-9612-E0E5BB09FC30}" destId="{4E34AAF0-2651-7D48-86CA-12CBF9BA18B3}" srcOrd="4" destOrd="0" presId="urn:microsoft.com/office/officeart/2005/8/layout/list1"/>
    <dgm:cxn modelId="{A07A9FE1-5F6E-4446-AC89-6E2944B147C7}" type="presParOf" srcId="{4E34AAF0-2651-7D48-86CA-12CBF9BA18B3}" destId="{1112F9D5-3606-C549-AAA8-D1180EBF3BCB}" srcOrd="0" destOrd="0" presId="urn:microsoft.com/office/officeart/2005/8/layout/list1"/>
    <dgm:cxn modelId="{962AA4A6-CBCC-8344-8641-0312487B174C}" type="presParOf" srcId="{4E34AAF0-2651-7D48-86CA-12CBF9BA18B3}" destId="{A4DF193C-D216-1941-B21F-6668826D1CCC}" srcOrd="1" destOrd="0" presId="urn:microsoft.com/office/officeart/2005/8/layout/list1"/>
    <dgm:cxn modelId="{E887C74C-EB28-9C40-AB09-40636075D206}" type="presParOf" srcId="{197DC83C-0656-CC43-9612-E0E5BB09FC30}" destId="{BE03512F-AECF-E54C-A6B2-463AB674A3AE}" srcOrd="5" destOrd="0" presId="urn:microsoft.com/office/officeart/2005/8/layout/list1"/>
    <dgm:cxn modelId="{B1B1DEC9-43B6-454A-8CFE-59B8B510CD26}" type="presParOf" srcId="{197DC83C-0656-CC43-9612-E0E5BB09FC30}" destId="{950362C5-AEDE-E740-B6C9-B40026955B6D}" srcOrd="6" destOrd="0" presId="urn:microsoft.com/office/officeart/2005/8/layout/list1"/>
    <dgm:cxn modelId="{F8040986-A39A-A042-B44F-4F3E80FB2A04}" type="presParOf" srcId="{197DC83C-0656-CC43-9612-E0E5BB09FC30}" destId="{1A59B342-FA62-2441-AC08-40564CDE539E}" srcOrd="7" destOrd="0" presId="urn:microsoft.com/office/officeart/2005/8/layout/list1"/>
    <dgm:cxn modelId="{34EBCFB0-1ACD-A94D-A9F1-1726EA14814C}" type="presParOf" srcId="{197DC83C-0656-CC43-9612-E0E5BB09FC30}" destId="{E5F63C3D-799A-524C-A3C4-7D6F09526FF0}" srcOrd="8" destOrd="0" presId="urn:microsoft.com/office/officeart/2005/8/layout/list1"/>
    <dgm:cxn modelId="{1D08A195-C20E-0C46-AA34-DFFC47C4A76E}" type="presParOf" srcId="{E5F63C3D-799A-524C-A3C4-7D6F09526FF0}" destId="{97E5BE02-A200-D044-B044-6EE13509B069}" srcOrd="0" destOrd="0" presId="urn:microsoft.com/office/officeart/2005/8/layout/list1"/>
    <dgm:cxn modelId="{19EFB30C-68D7-2E4C-9805-18EC4D99F426}" type="presParOf" srcId="{E5F63C3D-799A-524C-A3C4-7D6F09526FF0}" destId="{2B2E3893-6B16-C547-BD60-825910D49521}" srcOrd="1" destOrd="0" presId="urn:microsoft.com/office/officeart/2005/8/layout/list1"/>
    <dgm:cxn modelId="{08BCCADC-C2DF-4042-BC87-B8EC7BAB0C18}" type="presParOf" srcId="{197DC83C-0656-CC43-9612-E0E5BB09FC30}" destId="{FECC9F58-9639-9740-BF4F-AB6DE661E3F7}" srcOrd="9" destOrd="0" presId="urn:microsoft.com/office/officeart/2005/8/layout/list1"/>
    <dgm:cxn modelId="{401FF908-5761-5B4E-8A78-C18AD8BF92BA}" type="presParOf" srcId="{197DC83C-0656-CC43-9612-E0E5BB09FC30}" destId="{59689774-E9F0-B743-A879-4CBD2B9E35BD}" srcOrd="10" destOrd="0" presId="urn:microsoft.com/office/officeart/2005/8/layout/list1"/>
    <dgm:cxn modelId="{F7BCC4F6-CAB0-9147-99F2-E5CEA4BFF9E7}" type="presParOf" srcId="{197DC83C-0656-CC43-9612-E0E5BB09FC30}" destId="{BA1A0949-178D-414A-A90B-AC01DAF96573}" srcOrd="11" destOrd="0" presId="urn:microsoft.com/office/officeart/2005/8/layout/list1"/>
    <dgm:cxn modelId="{0D07187A-4D30-D44E-A703-9B069F609872}" type="presParOf" srcId="{197DC83C-0656-CC43-9612-E0E5BB09FC30}" destId="{457D7976-2C08-C446-9657-34DB7A5832C4}" srcOrd="12" destOrd="0" presId="urn:microsoft.com/office/officeart/2005/8/layout/list1"/>
    <dgm:cxn modelId="{A1375046-36F0-AA4A-8C22-864A2C8CD8A0}" type="presParOf" srcId="{457D7976-2C08-C446-9657-34DB7A5832C4}" destId="{DA306CDC-6B21-7448-9191-EEADFAA5397A}" srcOrd="0" destOrd="0" presId="urn:microsoft.com/office/officeart/2005/8/layout/list1"/>
    <dgm:cxn modelId="{160FBE6F-EAA3-E94D-AAA0-EBD1B4FAEB0F}" type="presParOf" srcId="{457D7976-2C08-C446-9657-34DB7A5832C4}" destId="{238556ED-814C-034A-80C8-832F9E5AA9AD}" srcOrd="1" destOrd="0" presId="urn:microsoft.com/office/officeart/2005/8/layout/list1"/>
    <dgm:cxn modelId="{E4B2BEC3-91D7-0241-A1B4-5CE4299825EC}" type="presParOf" srcId="{197DC83C-0656-CC43-9612-E0E5BB09FC30}" destId="{10E03CB3-B02A-2D4E-A708-C5F7DE6DA79E}" srcOrd="13" destOrd="0" presId="urn:microsoft.com/office/officeart/2005/8/layout/list1"/>
    <dgm:cxn modelId="{3F7B4BEC-840C-5E42-8799-DC539DA4743E}" type="presParOf" srcId="{197DC83C-0656-CC43-9612-E0E5BB09FC30}" destId="{4FE1663F-8D53-1348-A65B-A835EAF7A41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F79D3B-7DCF-F74F-A024-444270EA4CE3}" type="doc">
      <dgm:prSet loTypeId="urn:microsoft.com/office/officeart/2005/8/layout/target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C45DD51-0608-2440-956F-FBDED5FC6BED}">
      <dgm:prSet phldrT="[Testo]"/>
      <dgm:spPr/>
      <dgm:t>
        <a:bodyPr/>
        <a:lstStyle/>
        <a:p>
          <a:r>
            <a:rPr lang="it-IT" dirty="0" smtClean="0"/>
            <a:t>SIA</a:t>
          </a:r>
          <a:endParaRPr lang="it-IT" dirty="0"/>
        </a:p>
      </dgm:t>
    </dgm:pt>
    <dgm:pt modelId="{82A5CB10-8F2E-3C44-84CE-68469744945B}">
      <dgm:prSet phldrT="[Testo]"/>
      <dgm:spPr/>
      <dgm:t>
        <a:bodyPr/>
        <a:lstStyle/>
        <a:p>
          <a:r>
            <a:rPr lang="it-IT" dirty="0" smtClean="0"/>
            <a:t>Stato e Regione</a:t>
          </a:r>
        </a:p>
      </dgm:t>
    </dgm:pt>
    <dgm:pt modelId="{B08FA4C0-EC3A-C348-806B-802FE744958A}" type="sibTrans" cxnId="{8B99A213-DAC6-0F4E-8E35-4120456A4E34}">
      <dgm:prSet/>
      <dgm:spPr/>
      <dgm:t>
        <a:bodyPr/>
        <a:lstStyle/>
        <a:p>
          <a:endParaRPr lang="it-IT"/>
        </a:p>
      </dgm:t>
    </dgm:pt>
    <dgm:pt modelId="{01A4ACA8-3010-A640-B324-20013E0336A1}" type="parTrans" cxnId="{8B99A213-DAC6-0F4E-8E35-4120456A4E34}">
      <dgm:prSet/>
      <dgm:spPr/>
      <dgm:t>
        <a:bodyPr/>
        <a:lstStyle/>
        <a:p>
          <a:endParaRPr lang="it-IT"/>
        </a:p>
      </dgm:t>
    </dgm:pt>
    <dgm:pt modelId="{185038A8-08C6-CE40-8EDE-E5C348E82BD8}" type="sibTrans" cxnId="{D9FDDD51-EB02-304D-98F9-87A35DDFBFE5}">
      <dgm:prSet/>
      <dgm:spPr/>
      <dgm:t>
        <a:bodyPr/>
        <a:lstStyle/>
        <a:p>
          <a:endParaRPr lang="it-IT"/>
        </a:p>
      </dgm:t>
    </dgm:pt>
    <dgm:pt modelId="{8A4F92B8-7622-094C-B50F-723E685285BF}" type="parTrans" cxnId="{D9FDDD51-EB02-304D-98F9-87A35DDFBFE5}">
      <dgm:prSet/>
      <dgm:spPr/>
      <dgm:t>
        <a:bodyPr/>
        <a:lstStyle/>
        <a:p>
          <a:endParaRPr lang="it-IT"/>
        </a:p>
      </dgm:t>
    </dgm:pt>
    <dgm:pt modelId="{E5CD44EE-EA26-2444-AB6B-4DD8EFC29EDF}">
      <dgm:prSet phldrT="[Testo]"/>
      <dgm:spPr/>
      <dgm:t>
        <a:bodyPr/>
        <a:lstStyle/>
        <a:p>
          <a:r>
            <a:rPr lang="it-IT" dirty="0" smtClean="0"/>
            <a:t>Almeno 400.000 Euro per sostegno affitti e adolescenti</a:t>
          </a:r>
          <a:endParaRPr lang="it-IT" dirty="0"/>
        </a:p>
      </dgm:t>
    </dgm:pt>
    <dgm:pt modelId="{FB8D1A43-8DFF-1E4C-8D85-A2E4977E9F31}">
      <dgm:prSet phldrT="[Testo]"/>
      <dgm:spPr/>
      <dgm:t>
        <a:bodyPr/>
        <a:lstStyle/>
        <a:p>
          <a:r>
            <a:rPr lang="it-IT" dirty="0" smtClean="0"/>
            <a:t>Emendamento Politico</a:t>
          </a:r>
          <a:endParaRPr lang="it-IT" dirty="0"/>
        </a:p>
      </dgm:t>
    </dgm:pt>
    <dgm:pt modelId="{23E0AEC4-6E10-5F4E-B677-2F82199C0160}" type="sibTrans" cxnId="{82E615CA-C698-9B4D-9771-65CD3498F8E4}">
      <dgm:prSet/>
      <dgm:spPr/>
      <dgm:t>
        <a:bodyPr/>
        <a:lstStyle/>
        <a:p>
          <a:endParaRPr lang="it-IT"/>
        </a:p>
      </dgm:t>
    </dgm:pt>
    <dgm:pt modelId="{05433284-677A-E446-B5C7-BF2F06CA9BDA}" type="parTrans" cxnId="{82E615CA-C698-9B4D-9771-65CD3498F8E4}">
      <dgm:prSet/>
      <dgm:spPr/>
      <dgm:t>
        <a:bodyPr/>
        <a:lstStyle/>
        <a:p>
          <a:endParaRPr lang="it-IT"/>
        </a:p>
      </dgm:t>
    </dgm:pt>
    <dgm:pt modelId="{8F28A541-F68C-C54F-896A-EB46AA5C886F}" type="sibTrans" cxnId="{4FACEA47-D70A-A944-BC14-024761574BB5}">
      <dgm:prSet/>
      <dgm:spPr/>
      <dgm:t>
        <a:bodyPr/>
        <a:lstStyle/>
        <a:p>
          <a:endParaRPr lang="it-IT"/>
        </a:p>
      </dgm:t>
    </dgm:pt>
    <dgm:pt modelId="{8A3AE51B-0114-354A-9A6C-4FBF67FBC113}" type="parTrans" cxnId="{4FACEA47-D70A-A944-BC14-024761574BB5}">
      <dgm:prSet/>
      <dgm:spPr/>
      <dgm:t>
        <a:bodyPr/>
        <a:lstStyle/>
        <a:p>
          <a:endParaRPr lang="it-IT"/>
        </a:p>
      </dgm:t>
    </dgm:pt>
    <dgm:pt modelId="{0CB2623A-5340-4146-BECF-674BE33818C0}">
      <dgm:prSet phldrT="[Testo]"/>
      <dgm:spPr/>
      <dgm:t>
        <a:bodyPr/>
        <a:lstStyle/>
        <a:p>
          <a:r>
            <a:rPr lang="it-IT" dirty="0" err="1" smtClean="0"/>
            <a:t>Msna</a:t>
          </a:r>
          <a:endParaRPr lang="it-IT" dirty="0"/>
        </a:p>
      </dgm:t>
    </dgm:pt>
    <dgm:pt modelId="{3F4904E9-9C1B-CE4E-B126-441D98BA9D86}">
      <dgm:prSet phldrT="[Testo]"/>
      <dgm:spPr/>
      <dgm:t>
        <a:bodyPr/>
        <a:lstStyle/>
        <a:p>
          <a:r>
            <a:rPr lang="it-IT" dirty="0" smtClean="0"/>
            <a:t>Fondi </a:t>
          </a:r>
          <a:endParaRPr lang="it-IT" dirty="0"/>
        </a:p>
      </dgm:t>
    </dgm:pt>
    <dgm:pt modelId="{D6702A74-BBE0-034D-8C48-F18D6471BD37}" type="sibTrans" cxnId="{B5E2E57B-C3DB-E342-9346-6B920F46A8B6}">
      <dgm:prSet/>
      <dgm:spPr/>
      <dgm:t>
        <a:bodyPr/>
        <a:lstStyle/>
        <a:p>
          <a:endParaRPr lang="it-IT"/>
        </a:p>
      </dgm:t>
    </dgm:pt>
    <dgm:pt modelId="{1EAA9479-04DD-8449-811F-C7D0AE38BDC1}" type="parTrans" cxnId="{B5E2E57B-C3DB-E342-9346-6B920F46A8B6}">
      <dgm:prSet/>
      <dgm:spPr/>
      <dgm:t>
        <a:bodyPr/>
        <a:lstStyle/>
        <a:p>
          <a:endParaRPr lang="it-IT"/>
        </a:p>
      </dgm:t>
    </dgm:pt>
    <dgm:pt modelId="{84BBF30B-5290-9640-9050-8E6D7602E383}" type="sibTrans" cxnId="{BDBEF5CB-B71A-7646-A091-E821CF19879C}">
      <dgm:prSet/>
      <dgm:spPr/>
      <dgm:t>
        <a:bodyPr/>
        <a:lstStyle/>
        <a:p>
          <a:endParaRPr lang="it-IT"/>
        </a:p>
      </dgm:t>
    </dgm:pt>
    <dgm:pt modelId="{7AE2A0F6-7397-374C-8FE3-BDACF4F0C8ED}" type="parTrans" cxnId="{BDBEF5CB-B71A-7646-A091-E821CF19879C}">
      <dgm:prSet/>
      <dgm:spPr/>
      <dgm:t>
        <a:bodyPr/>
        <a:lstStyle/>
        <a:p>
          <a:endParaRPr lang="it-IT"/>
        </a:p>
      </dgm:t>
    </dgm:pt>
    <dgm:pt modelId="{F568F91C-751C-3144-84DF-6232D5B25E5C}">
      <dgm:prSet phldrT="[Testo]"/>
      <dgm:spPr/>
      <dgm:t>
        <a:bodyPr/>
        <a:lstStyle/>
        <a:p>
          <a:r>
            <a:rPr lang="it-IT" dirty="0" smtClean="0"/>
            <a:t>RES</a:t>
          </a:r>
          <a:endParaRPr lang="it-IT" dirty="0"/>
        </a:p>
      </dgm:t>
    </dgm:pt>
    <dgm:pt modelId="{B143E8EA-424A-3F4A-8B54-40BF0D2776F3}" type="parTrans" cxnId="{0B6B5E5D-DABA-DC40-8035-5840C9A981C7}">
      <dgm:prSet/>
      <dgm:spPr/>
      <dgm:t>
        <a:bodyPr/>
        <a:lstStyle/>
        <a:p>
          <a:endParaRPr lang="it-IT"/>
        </a:p>
      </dgm:t>
    </dgm:pt>
    <dgm:pt modelId="{81274212-32FE-1C48-91CC-294324D8BF48}" type="sibTrans" cxnId="{0B6B5E5D-DABA-DC40-8035-5840C9A981C7}">
      <dgm:prSet/>
      <dgm:spPr/>
      <dgm:t>
        <a:bodyPr/>
        <a:lstStyle/>
        <a:p>
          <a:endParaRPr lang="it-IT"/>
        </a:p>
      </dgm:t>
    </dgm:pt>
    <dgm:pt modelId="{722EDD77-FF05-E947-A5BF-078A92A9435F}">
      <dgm:prSet phldrT="[Testo]"/>
      <dgm:spPr/>
      <dgm:t>
        <a:bodyPr/>
        <a:lstStyle/>
        <a:p>
          <a:r>
            <a:rPr lang="it-IT" dirty="0" smtClean="0"/>
            <a:t>55.000.000 Euro </a:t>
          </a:r>
          <a:endParaRPr lang="it-IT" dirty="0"/>
        </a:p>
      </dgm:t>
    </dgm:pt>
    <dgm:pt modelId="{F9533540-0D51-104B-9ED1-E35DBB1B7BC3}" type="parTrans" cxnId="{E8FB2735-929D-7447-A2D9-92FCF90B2309}">
      <dgm:prSet/>
      <dgm:spPr/>
      <dgm:t>
        <a:bodyPr/>
        <a:lstStyle/>
        <a:p>
          <a:endParaRPr lang="it-IT"/>
        </a:p>
      </dgm:t>
    </dgm:pt>
    <dgm:pt modelId="{08CB20E5-07E4-3447-BBAF-81E77609A71C}" type="sibTrans" cxnId="{E8FB2735-929D-7447-A2D9-92FCF90B2309}">
      <dgm:prSet/>
      <dgm:spPr/>
      <dgm:t>
        <a:bodyPr/>
        <a:lstStyle/>
        <a:p>
          <a:endParaRPr lang="it-IT"/>
        </a:p>
      </dgm:t>
    </dgm:pt>
    <dgm:pt modelId="{2B37D24F-1B90-9648-8594-7546CFF2B2AE}">
      <dgm:prSet phldrT="[Testo]"/>
      <dgm:spPr/>
      <dgm:t>
        <a:bodyPr/>
        <a:lstStyle/>
        <a:p>
          <a:r>
            <a:rPr lang="it-IT" dirty="0" smtClean="0"/>
            <a:t>Povertà</a:t>
          </a:r>
          <a:endParaRPr lang="it-IT" dirty="0"/>
        </a:p>
      </dgm:t>
    </dgm:pt>
    <dgm:pt modelId="{067AA369-C541-B24D-A864-FC9FCE4B27AF}" type="parTrans" cxnId="{C5D07D6F-AD59-7A4C-A615-2C729CF25E7C}">
      <dgm:prSet/>
      <dgm:spPr/>
      <dgm:t>
        <a:bodyPr/>
        <a:lstStyle/>
        <a:p>
          <a:endParaRPr lang="it-IT"/>
        </a:p>
      </dgm:t>
    </dgm:pt>
    <dgm:pt modelId="{9D01E294-C70C-6F4D-A89A-3DDB6BC971C6}" type="sibTrans" cxnId="{C5D07D6F-AD59-7A4C-A615-2C729CF25E7C}">
      <dgm:prSet/>
      <dgm:spPr/>
      <dgm:t>
        <a:bodyPr/>
        <a:lstStyle/>
        <a:p>
          <a:endParaRPr lang="it-IT"/>
        </a:p>
      </dgm:t>
    </dgm:pt>
    <dgm:pt modelId="{B30F7283-0B2E-9C45-A079-E729CEB7A7A5}" type="pres">
      <dgm:prSet presAssocID="{D5F79D3B-7DCF-F74F-A024-444270EA4CE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3A6BFDB-7B78-7B49-B89C-E48CC399C06F}" type="pres">
      <dgm:prSet presAssocID="{3F4904E9-9C1B-CE4E-B126-441D98BA9D86}" presName="circle1" presStyleLbl="node1" presStyleIdx="0" presStyleCnt="3"/>
      <dgm:spPr/>
    </dgm:pt>
    <dgm:pt modelId="{7146CCBD-0E59-714F-B41E-96413136FBD3}" type="pres">
      <dgm:prSet presAssocID="{3F4904E9-9C1B-CE4E-B126-441D98BA9D86}" presName="space" presStyleCnt="0"/>
      <dgm:spPr/>
    </dgm:pt>
    <dgm:pt modelId="{C686A819-FE32-584A-B6DB-16D110AD4EF3}" type="pres">
      <dgm:prSet presAssocID="{3F4904E9-9C1B-CE4E-B126-441D98BA9D86}" presName="rect1" presStyleLbl="alignAcc1" presStyleIdx="0" presStyleCnt="3"/>
      <dgm:spPr/>
      <dgm:t>
        <a:bodyPr/>
        <a:lstStyle/>
        <a:p>
          <a:endParaRPr lang="it-IT"/>
        </a:p>
      </dgm:t>
    </dgm:pt>
    <dgm:pt modelId="{D0903A76-1626-4D47-AECA-92B0FE7F60AF}" type="pres">
      <dgm:prSet presAssocID="{FB8D1A43-8DFF-1E4C-8D85-A2E4977E9F31}" presName="vertSpace2" presStyleLbl="node1" presStyleIdx="0" presStyleCnt="3"/>
      <dgm:spPr/>
    </dgm:pt>
    <dgm:pt modelId="{546F9BCA-4993-9340-81FD-5E0A7569ABF4}" type="pres">
      <dgm:prSet presAssocID="{FB8D1A43-8DFF-1E4C-8D85-A2E4977E9F31}" presName="circle2" presStyleLbl="node1" presStyleIdx="1" presStyleCnt="3"/>
      <dgm:spPr/>
    </dgm:pt>
    <dgm:pt modelId="{007D7FEB-5D07-9B4E-94F2-C9C5A169589B}" type="pres">
      <dgm:prSet presAssocID="{FB8D1A43-8DFF-1E4C-8D85-A2E4977E9F31}" presName="rect2" presStyleLbl="alignAcc1" presStyleIdx="1" presStyleCnt="3"/>
      <dgm:spPr/>
      <dgm:t>
        <a:bodyPr/>
        <a:lstStyle/>
        <a:p>
          <a:endParaRPr lang="it-IT"/>
        </a:p>
      </dgm:t>
    </dgm:pt>
    <dgm:pt modelId="{971C785F-E3CF-1F47-8DB5-59D14680698F}" type="pres">
      <dgm:prSet presAssocID="{82A5CB10-8F2E-3C44-84CE-68469744945B}" presName="vertSpace3" presStyleLbl="node1" presStyleIdx="1" presStyleCnt="3"/>
      <dgm:spPr/>
    </dgm:pt>
    <dgm:pt modelId="{E7258D97-7730-3246-93D5-37A67C8322CC}" type="pres">
      <dgm:prSet presAssocID="{82A5CB10-8F2E-3C44-84CE-68469744945B}" presName="circle3" presStyleLbl="node1" presStyleIdx="2" presStyleCnt="3"/>
      <dgm:spPr/>
    </dgm:pt>
    <dgm:pt modelId="{2F9BE2B3-2B7A-1248-9626-9A728746173C}" type="pres">
      <dgm:prSet presAssocID="{82A5CB10-8F2E-3C44-84CE-68469744945B}" presName="rect3" presStyleLbl="alignAcc1" presStyleIdx="2" presStyleCnt="3"/>
      <dgm:spPr/>
      <dgm:t>
        <a:bodyPr/>
        <a:lstStyle/>
        <a:p>
          <a:endParaRPr lang="it-IT"/>
        </a:p>
      </dgm:t>
    </dgm:pt>
    <dgm:pt modelId="{1A4276F3-FB0D-5E43-8114-5750329DF92F}" type="pres">
      <dgm:prSet presAssocID="{3F4904E9-9C1B-CE4E-B126-441D98BA9D86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203C9E-6546-4A40-BF52-89AD6C4092F7}" type="pres">
      <dgm:prSet presAssocID="{3F4904E9-9C1B-CE4E-B126-441D98BA9D86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8C4336-1CFB-0A44-A2B6-AEBF6A8A9747}" type="pres">
      <dgm:prSet presAssocID="{FB8D1A43-8DFF-1E4C-8D85-A2E4977E9F31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794ECDE-B695-2844-BFD1-C469238C8718}" type="pres">
      <dgm:prSet presAssocID="{FB8D1A43-8DFF-1E4C-8D85-A2E4977E9F31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855B883-B84F-B44C-8608-E6A1BB6CEF6A}" type="pres">
      <dgm:prSet presAssocID="{82A5CB10-8F2E-3C44-84CE-68469744945B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40DDDD-1C5D-9649-BF0C-5B7A5F8FB647}" type="pres">
      <dgm:prSet presAssocID="{82A5CB10-8F2E-3C44-84CE-68469744945B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10EAF7D-2FD8-E641-97DB-950A38431A82}" type="presOf" srcId="{3F4904E9-9C1B-CE4E-B126-441D98BA9D86}" destId="{C686A819-FE32-584A-B6DB-16D110AD4EF3}" srcOrd="0" destOrd="0" presId="urn:microsoft.com/office/officeart/2005/8/layout/target3"/>
    <dgm:cxn modelId="{4FACEA47-D70A-A944-BC14-024761574BB5}" srcId="{FB8D1A43-8DFF-1E4C-8D85-A2E4977E9F31}" destId="{E5CD44EE-EA26-2444-AB6B-4DD8EFC29EDF}" srcOrd="0" destOrd="0" parTransId="{8A3AE51B-0114-354A-9A6C-4FBF67FBC113}" sibTransId="{8F28A541-F68C-C54F-896A-EB46AA5C886F}"/>
    <dgm:cxn modelId="{692901A7-789D-5C49-8BF2-A75B0A2CE04A}" type="presOf" srcId="{3F4904E9-9C1B-CE4E-B126-441D98BA9D86}" destId="{1A4276F3-FB0D-5E43-8114-5750329DF92F}" srcOrd="1" destOrd="0" presId="urn:microsoft.com/office/officeart/2005/8/layout/target3"/>
    <dgm:cxn modelId="{9DE76013-507C-A24E-B495-889CC12948F7}" type="presOf" srcId="{F568F91C-751C-3144-84DF-6232D5B25E5C}" destId="{AD40DDDD-1C5D-9649-BF0C-5B7A5F8FB647}" srcOrd="0" destOrd="1" presId="urn:microsoft.com/office/officeart/2005/8/layout/target3"/>
    <dgm:cxn modelId="{8B99A213-DAC6-0F4E-8E35-4120456A4E34}" srcId="{D5F79D3B-7DCF-F74F-A024-444270EA4CE3}" destId="{82A5CB10-8F2E-3C44-84CE-68469744945B}" srcOrd="2" destOrd="0" parTransId="{01A4ACA8-3010-A640-B324-20013E0336A1}" sibTransId="{B08FA4C0-EC3A-C348-806B-802FE744958A}"/>
    <dgm:cxn modelId="{F11438A6-3FCD-F84A-B7E2-68E735510568}" type="presOf" srcId="{FB8D1A43-8DFF-1E4C-8D85-A2E4977E9F31}" destId="{007D7FEB-5D07-9B4E-94F2-C9C5A169589B}" srcOrd="0" destOrd="0" presId="urn:microsoft.com/office/officeart/2005/8/layout/target3"/>
    <dgm:cxn modelId="{47722ED9-97AD-7A48-A84B-69753F5C403F}" type="presOf" srcId="{2B37D24F-1B90-9648-8594-7546CFF2B2AE}" destId="{52203C9E-6546-4A40-BF52-89AD6C4092F7}" srcOrd="0" destOrd="1" presId="urn:microsoft.com/office/officeart/2005/8/layout/target3"/>
    <dgm:cxn modelId="{C5D07D6F-AD59-7A4C-A615-2C729CF25E7C}" srcId="{3F4904E9-9C1B-CE4E-B126-441D98BA9D86}" destId="{2B37D24F-1B90-9648-8594-7546CFF2B2AE}" srcOrd="1" destOrd="0" parTransId="{067AA369-C541-B24D-A864-FC9FCE4B27AF}" sibTransId="{9D01E294-C70C-6F4D-A89A-3DDB6BC971C6}"/>
    <dgm:cxn modelId="{97E9284B-9E93-AD4C-8470-655008A98F85}" type="presOf" srcId="{0CB2623A-5340-4146-BECF-674BE33818C0}" destId="{52203C9E-6546-4A40-BF52-89AD6C4092F7}" srcOrd="0" destOrd="2" presId="urn:microsoft.com/office/officeart/2005/8/layout/target3"/>
    <dgm:cxn modelId="{33DD757B-F097-4C47-BAD5-D5CADC3ACED0}" type="presOf" srcId="{82A5CB10-8F2E-3C44-84CE-68469744945B}" destId="{2F9BE2B3-2B7A-1248-9626-9A728746173C}" srcOrd="0" destOrd="0" presId="urn:microsoft.com/office/officeart/2005/8/layout/target3"/>
    <dgm:cxn modelId="{B5E2E57B-C3DB-E342-9346-6B920F46A8B6}" srcId="{D5F79D3B-7DCF-F74F-A024-444270EA4CE3}" destId="{3F4904E9-9C1B-CE4E-B126-441D98BA9D86}" srcOrd="0" destOrd="0" parTransId="{1EAA9479-04DD-8449-811F-C7D0AE38BDC1}" sibTransId="{D6702A74-BBE0-034D-8C48-F18D6471BD37}"/>
    <dgm:cxn modelId="{E8FB2735-929D-7447-A2D9-92FCF90B2309}" srcId="{3F4904E9-9C1B-CE4E-B126-441D98BA9D86}" destId="{722EDD77-FF05-E947-A5BF-078A92A9435F}" srcOrd="0" destOrd="0" parTransId="{F9533540-0D51-104B-9ED1-E35DBB1B7BC3}" sibTransId="{08CB20E5-07E4-3447-BBAF-81E77609A71C}"/>
    <dgm:cxn modelId="{481E66D5-2120-CB47-BB35-CAABAFF9CE9B}" type="presOf" srcId="{D5F79D3B-7DCF-F74F-A024-444270EA4CE3}" destId="{B30F7283-0B2E-9C45-A079-E729CEB7A7A5}" srcOrd="0" destOrd="0" presId="urn:microsoft.com/office/officeart/2005/8/layout/target3"/>
    <dgm:cxn modelId="{EBBD2871-CDF4-FC4A-9E29-F7D180A1532C}" type="presOf" srcId="{E5CD44EE-EA26-2444-AB6B-4DD8EFC29EDF}" destId="{8794ECDE-B695-2844-BFD1-C469238C8718}" srcOrd="0" destOrd="0" presId="urn:microsoft.com/office/officeart/2005/8/layout/target3"/>
    <dgm:cxn modelId="{242FE7A2-FEEA-AE43-8CA8-8C00EDD6A115}" type="presOf" srcId="{722EDD77-FF05-E947-A5BF-078A92A9435F}" destId="{52203C9E-6546-4A40-BF52-89AD6C4092F7}" srcOrd="0" destOrd="0" presId="urn:microsoft.com/office/officeart/2005/8/layout/target3"/>
    <dgm:cxn modelId="{0B6B5E5D-DABA-DC40-8035-5840C9A981C7}" srcId="{82A5CB10-8F2E-3C44-84CE-68469744945B}" destId="{F568F91C-751C-3144-84DF-6232D5B25E5C}" srcOrd="1" destOrd="0" parTransId="{B143E8EA-424A-3F4A-8B54-40BF0D2776F3}" sibTransId="{81274212-32FE-1C48-91CC-294324D8BF48}"/>
    <dgm:cxn modelId="{C9BED38C-FC71-8A48-803C-545E009E6B3A}" type="presOf" srcId="{82A5CB10-8F2E-3C44-84CE-68469744945B}" destId="{4855B883-B84F-B44C-8608-E6A1BB6CEF6A}" srcOrd="1" destOrd="0" presId="urn:microsoft.com/office/officeart/2005/8/layout/target3"/>
    <dgm:cxn modelId="{D9FDDD51-EB02-304D-98F9-87A35DDFBFE5}" srcId="{82A5CB10-8F2E-3C44-84CE-68469744945B}" destId="{8C45DD51-0608-2440-956F-FBDED5FC6BED}" srcOrd="0" destOrd="0" parTransId="{8A4F92B8-7622-094C-B50F-723E685285BF}" sibTransId="{185038A8-08C6-CE40-8EDE-E5C348E82BD8}"/>
    <dgm:cxn modelId="{BDBEF5CB-B71A-7646-A091-E821CF19879C}" srcId="{3F4904E9-9C1B-CE4E-B126-441D98BA9D86}" destId="{0CB2623A-5340-4146-BECF-674BE33818C0}" srcOrd="2" destOrd="0" parTransId="{7AE2A0F6-7397-374C-8FE3-BDACF4F0C8ED}" sibTransId="{84BBF30B-5290-9640-9050-8E6D7602E383}"/>
    <dgm:cxn modelId="{ECF169E3-1995-9E45-BC89-3A0F4BD06067}" type="presOf" srcId="{FB8D1A43-8DFF-1E4C-8D85-A2E4977E9F31}" destId="{898C4336-1CFB-0A44-A2B6-AEBF6A8A9747}" srcOrd="1" destOrd="0" presId="urn:microsoft.com/office/officeart/2005/8/layout/target3"/>
    <dgm:cxn modelId="{82E615CA-C698-9B4D-9771-65CD3498F8E4}" srcId="{D5F79D3B-7DCF-F74F-A024-444270EA4CE3}" destId="{FB8D1A43-8DFF-1E4C-8D85-A2E4977E9F31}" srcOrd="1" destOrd="0" parTransId="{05433284-677A-E446-B5C7-BF2F06CA9BDA}" sibTransId="{23E0AEC4-6E10-5F4E-B677-2F82199C0160}"/>
    <dgm:cxn modelId="{70DF2C84-3C96-4E4C-96E0-9F8E81AB909A}" type="presOf" srcId="{8C45DD51-0608-2440-956F-FBDED5FC6BED}" destId="{AD40DDDD-1C5D-9649-BF0C-5B7A5F8FB647}" srcOrd="0" destOrd="0" presId="urn:microsoft.com/office/officeart/2005/8/layout/target3"/>
    <dgm:cxn modelId="{EB58D800-00DE-0549-AFBA-3A17D4EFF8A0}" type="presParOf" srcId="{B30F7283-0B2E-9C45-A079-E729CEB7A7A5}" destId="{F3A6BFDB-7B78-7B49-B89C-E48CC399C06F}" srcOrd="0" destOrd="0" presId="urn:microsoft.com/office/officeart/2005/8/layout/target3"/>
    <dgm:cxn modelId="{71C7F165-BAEF-004D-B286-FE1850FD89B7}" type="presParOf" srcId="{B30F7283-0B2E-9C45-A079-E729CEB7A7A5}" destId="{7146CCBD-0E59-714F-B41E-96413136FBD3}" srcOrd="1" destOrd="0" presId="urn:microsoft.com/office/officeart/2005/8/layout/target3"/>
    <dgm:cxn modelId="{99A2E9CF-9BA2-5A47-B404-145D122B366F}" type="presParOf" srcId="{B30F7283-0B2E-9C45-A079-E729CEB7A7A5}" destId="{C686A819-FE32-584A-B6DB-16D110AD4EF3}" srcOrd="2" destOrd="0" presId="urn:microsoft.com/office/officeart/2005/8/layout/target3"/>
    <dgm:cxn modelId="{CEDCD9E4-CDE4-DC45-8D0B-58ACF3819263}" type="presParOf" srcId="{B30F7283-0B2E-9C45-A079-E729CEB7A7A5}" destId="{D0903A76-1626-4D47-AECA-92B0FE7F60AF}" srcOrd="3" destOrd="0" presId="urn:microsoft.com/office/officeart/2005/8/layout/target3"/>
    <dgm:cxn modelId="{4095191F-5EBE-C345-B85B-005A93148E11}" type="presParOf" srcId="{B30F7283-0B2E-9C45-A079-E729CEB7A7A5}" destId="{546F9BCA-4993-9340-81FD-5E0A7569ABF4}" srcOrd="4" destOrd="0" presId="urn:microsoft.com/office/officeart/2005/8/layout/target3"/>
    <dgm:cxn modelId="{3A268643-B20A-624F-8EA8-97C6415017A6}" type="presParOf" srcId="{B30F7283-0B2E-9C45-A079-E729CEB7A7A5}" destId="{007D7FEB-5D07-9B4E-94F2-C9C5A169589B}" srcOrd="5" destOrd="0" presId="urn:microsoft.com/office/officeart/2005/8/layout/target3"/>
    <dgm:cxn modelId="{E85B7B5E-63E4-B649-8A3A-0CAB2E756BE4}" type="presParOf" srcId="{B30F7283-0B2E-9C45-A079-E729CEB7A7A5}" destId="{971C785F-E3CF-1F47-8DB5-59D14680698F}" srcOrd="6" destOrd="0" presId="urn:microsoft.com/office/officeart/2005/8/layout/target3"/>
    <dgm:cxn modelId="{A1B336E7-3D5A-344F-AE12-4500E9906B0F}" type="presParOf" srcId="{B30F7283-0B2E-9C45-A079-E729CEB7A7A5}" destId="{E7258D97-7730-3246-93D5-37A67C8322CC}" srcOrd="7" destOrd="0" presId="urn:microsoft.com/office/officeart/2005/8/layout/target3"/>
    <dgm:cxn modelId="{C34D9CB3-BDC2-544E-A6D0-10586702C8D5}" type="presParOf" srcId="{B30F7283-0B2E-9C45-A079-E729CEB7A7A5}" destId="{2F9BE2B3-2B7A-1248-9626-9A728746173C}" srcOrd="8" destOrd="0" presId="urn:microsoft.com/office/officeart/2005/8/layout/target3"/>
    <dgm:cxn modelId="{3044F982-73D8-E84C-95EE-569D98C09205}" type="presParOf" srcId="{B30F7283-0B2E-9C45-A079-E729CEB7A7A5}" destId="{1A4276F3-FB0D-5E43-8114-5750329DF92F}" srcOrd="9" destOrd="0" presId="urn:microsoft.com/office/officeart/2005/8/layout/target3"/>
    <dgm:cxn modelId="{E571232D-56A3-1240-9410-1089C36B8CC4}" type="presParOf" srcId="{B30F7283-0B2E-9C45-A079-E729CEB7A7A5}" destId="{52203C9E-6546-4A40-BF52-89AD6C4092F7}" srcOrd="10" destOrd="0" presId="urn:microsoft.com/office/officeart/2005/8/layout/target3"/>
    <dgm:cxn modelId="{59443A9E-F44D-7C43-8AEE-05481FD9ADBF}" type="presParOf" srcId="{B30F7283-0B2E-9C45-A079-E729CEB7A7A5}" destId="{898C4336-1CFB-0A44-A2B6-AEBF6A8A9747}" srcOrd="11" destOrd="0" presId="urn:microsoft.com/office/officeart/2005/8/layout/target3"/>
    <dgm:cxn modelId="{B3AB51A0-ED7D-3D4D-8509-2865F1A693CC}" type="presParOf" srcId="{B30F7283-0B2E-9C45-A079-E729CEB7A7A5}" destId="{8794ECDE-B695-2844-BFD1-C469238C8718}" srcOrd="12" destOrd="0" presId="urn:microsoft.com/office/officeart/2005/8/layout/target3"/>
    <dgm:cxn modelId="{9CB3A5B0-9D8F-1147-8ADC-9F75459DF098}" type="presParOf" srcId="{B30F7283-0B2E-9C45-A079-E729CEB7A7A5}" destId="{4855B883-B84F-B44C-8608-E6A1BB6CEF6A}" srcOrd="13" destOrd="0" presId="urn:microsoft.com/office/officeart/2005/8/layout/target3"/>
    <dgm:cxn modelId="{65578134-3752-D841-9470-B6B4FCE6CDD8}" type="presParOf" srcId="{B30F7283-0B2E-9C45-A079-E729CEB7A7A5}" destId="{AD40DDDD-1C5D-9649-BF0C-5B7A5F8FB647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7FA9889-E5E4-AD43-B36A-FFD93618B3F8}" type="doc">
      <dgm:prSet loTypeId="urn:microsoft.com/office/officeart/2005/8/layout/target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D1CB1B6-5345-F84E-BA33-5E9F9068FF01}">
      <dgm:prSet phldrT="[Testo]"/>
      <dgm:spPr/>
      <dgm:t>
        <a:bodyPr/>
        <a:lstStyle/>
        <a:p>
          <a:r>
            <a:rPr lang="it-IT" dirty="0" smtClean="0"/>
            <a:t>Legalità e Sicurezza</a:t>
          </a:r>
          <a:endParaRPr lang="it-IT" dirty="0"/>
        </a:p>
      </dgm:t>
    </dgm:pt>
    <dgm:pt modelId="{5E4496E0-B671-9242-855B-8645CBBE20B1}" type="parTrans" cxnId="{7835175A-97A4-6A47-B9DB-1708F8D5778B}">
      <dgm:prSet/>
      <dgm:spPr/>
      <dgm:t>
        <a:bodyPr/>
        <a:lstStyle/>
        <a:p>
          <a:endParaRPr lang="it-IT"/>
        </a:p>
      </dgm:t>
    </dgm:pt>
    <dgm:pt modelId="{6FEAD2CD-F0C9-DC4B-A9EA-C2A1DF13E7D4}" type="sibTrans" cxnId="{7835175A-97A4-6A47-B9DB-1708F8D5778B}">
      <dgm:prSet/>
      <dgm:spPr/>
      <dgm:t>
        <a:bodyPr/>
        <a:lstStyle/>
        <a:p>
          <a:endParaRPr lang="it-IT"/>
        </a:p>
      </dgm:t>
    </dgm:pt>
    <dgm:pt modelId="{6A03FDBC-904C-EC4B-986A-715B02AC8538}">
      <dgm:prSet phldrT="[Testo]"/>
      <dgm:spPr/>
      <dgm:t>
        <a:bodyPr/>
        <a:lstStyle/>
        <a:p>
          <a:r>
            <a:rPr lang="it-IT" dirty="0" smtClean="0"/>
            <a:t>Spesa C. in aumento a 17.5 ml</a:t>
          </a:r>
          <a:endParaRPr lang="it-IT" dirty="0"/>
        </a:p>
      </dgm:t>
    </dgm:pt>
    <dgm:pt modelId="{0E77A628-A171-DD4C-9BEB-83A4086A0E22}" type="parTrans" cxnId="{B025350A-5C45-CD4A-B37A-269E3101DEB2}">
      <dgm:prSet/>
      <dgm:spPr/>
      <dgm:t>
        <a:bodyPr/>
        <a:lstStyle/>
        <a:p>
          <a:endParaRPr lang="it-IT"/>
        </a:p>
      </dgm:t>
    </dgm:pt>
    <dgm:pt modelId="{4FE093D7-3651-614E-A01A-A3AFD55CAD7F}" type="sibTrans" cxnId="{B025350A-5C45-CD4A-B37A-269E3101DEB2}">
      <dgm:prSet/>
      <dgm:spPr/>
      <dgm:t>
        <a:bodyPr/>
        <a:lstStyle/>
        <a:p>
          <a:endParaRPr lang="it-IT"/>
        </a:p>
      </dgm:t>
    </dgm:pt>
    <dgm:pt modelId="{66BB9213-4B70-534F-88BF-E66D43188FB4}">
      <dgm:prSet phldrT="[Testo]"/>
      <dgm:spPr/>
      <dgm:t>
        <a:bodyPr/>
        <a:lstStyle/>
        <a:p>
          <a:r>
            <a:rPr lang="it-IT" dirty="0" smtClean="0"/>
            <a:t>Istruzione</a:t>
          </a:r>
          <a:endParaRPr lang="it-IT" dirty="0"/>
        </a:p>
      </dgm:t>
    </dgm:pt>
    <dgm:pt modelId="{8A4E811F-191B-EF44-B958-B2109D408511}" type="parTrans" cxnId="{C8A35D02-520F-E047-BCCB-858320B89FA0}">
      <dgm:prSet/>
      <dgm:spPr/>
      <dgm:t>
        <a:bodyPr/>
        <a:lstStyle/>
        <a:p>
          <a:endParaRPr lang="it-IT"/>
        </a:p>
      </dgm:t>
    </dgm:pt>
    <dgm:pt modelId="{CF8E764F-AA28-144F-A3B9-BB5F04F87000}" type="sibTrans" cxnId="{C8A35D02-520F-E047-BCCB-858320B89FA0}">
      <dgm:prSet/>
      <dgm:spPr/>
      <dgm:t>
        <a:bodyPr/>
        <a:lstStyle/>
        <a:p>
          <a:endParaRPr lang="it-IT"/>
        </a:p>
      </dgm:t>
    </dgm:pt>
    <dgm:pt modelId="{12E533E8-585B-CF43-9D26-319FF488BBCC}">
      <dgm:prSet phldrT="[Testo]"/>
      <dgm:spPr/>
      <dgm:t>
        <a:bodyPr/>
        <a:lstStyle/>
        <a:p>
          <a:r>
            <a:rPr lang="it-IT" dirty="0" smtClean="0"/>
            <a:t>Maestre </a:t>
          </a:r>
          <a:r>
            <a:rPr lang="it-IT" dirty="0" err="1" smtClean="0"/>
            <a:t>CresciaMO</a:t>
          </a:r>
          <a:endParaRPr lang="it-IT" dirty="0"/>
        </a:p>
      </dgm:t>
    </dgm:pt>
    <dgm:pt modelId="{00F702F9-0352-6A4F-B434-2EFE22CBBDE0}" type="parTrans" cxnId="{27276738-BC9E-5D4C-9350-2B7DA4EA50D6}">
      <dgm:prSet/>
      <dgm:spPr/>
      <dgm:t>
        <a:bodyPr/>
        <a:lstStyle/>
        <a:p>
          <a:endParaRPr lang="it-IT"/>
        </a:p>
      </dgm:t>
    </dgm:pt>
    <dgm:pt modelId="{A58FC962-039D-9843-B6C1-4874723C881A}" type="sibTrans" cxnId="{27276738-BC9E-5D4C-9350-2B7DA4EA50D6}">
      <dgm:prSet/>
      <dgm:spPr/>
      <dgm:t>
        <a:bodyPr/>
        <a:lstStyle/>
        <a:p>
          <a:endParaRPr lang="it-IT"/>
        </a:p>
      </dgm:t>
    </dgm:pt>
    <dgm:pt modelId="{EE85B7DE-496F-4C40-B6FF-FDF6CBA512D7}">
      <dgm:prSet phldrT="[Testo]"/>
      <dgm:spPr/>
      <dgm:t>
        <a:bodyPr/>
        <a:lstStyle/>
        <a:p>
          <a:r>
            <a:rPr lang="it-IT" dirty="0" smtClean="0"/>
            <a:t>Manutenzione Ordinaria </a:t>
          </a:r>
          <a:endParaRPr lang="it-IT" dirty="0"/>
        </a:p>
      </dgm:t>
    </dgm:pt>
    <dgm:pt modelId="{FEEC890F-D6E4-7E4B-A1DC-6DA5BCE6EF8C}" type="parTrans" cxnId="{D9DEC015-F379-7442-8B16-158CD72F595C}">
      <dgm:prSet/>
      <dgm:spPr/>
      <dgm:t>
        <a:bodyPr/>
        <a:lstStyle/>
        <a:p>
          <a:endParaRPr lang="it-IT"/>
        </a:p>
      </dgm:t>
    </dgm:pt>
    <dgm:pt modelId="{53F57AD1-C6D7-DF47-9F18-BC1FCF0AD4E2}" type="sibTrans" cxnId="{D9DEC015-F379-7442-8B16-158CD72F595C}">
      <dgm:prSet/>
      <dgm:spPr/>
      <dgm:t>
        <a:bodyPr/>
        <a:lstStyle/>
        <a:p>
          <a:endParaRPr lang="it-IT"/>
        </a:p>
      </dgm:t>
    </dgm:pt>
    <dgm:pt modelId="{03CC02B4-4D4E-0D4E-86FE-B24E7DFD45A3}">
      <dgm:prSet phldrT="[Testo]"/>
      <dgm:spPr/>
      <dgm:t>
        <a:bodyPr/>
        <a:lstStyle/>
        <a:p>
          <a:r>
            <a:rPr lang="it-IT" dirty="0" smtClean="0"/>
            <a:t>Incremento 500.000 di oneri rispetto 2017</a:t>
          </a:r>
          <a:endParaRPr lang="it-IT" dirty="0"/>
        </a:p>
      </dgm:t>
    </dgm:pt>
    <dgm:pt modelId="{F9F0F73E-87B8-804A-947C-39D5837C5C83}" type="parTrans" cxnId="{01E57C25-4FA0-0342-816B-479BAE4341C9}">
      <dgm:prSet/>
      <dgm:spPr/>
      <dgm:t>
        <a:bodyPr/>
        <a:lstStyle/>
        <a:p>
          <a:endParaRPr lang="it-IT"/>
        </a:p>
      </dgm:t>
    </dgm:pt>
    <dgm:pt modelId="{97F1B36C-0F5E-3B4E-AC1F-6521DEB3D66D}" type="sibTrans" cxnId="{01E57C25-4FA0-0342-816B-479BAE4341C9}">
      <dgm:prSet/>
      <dgm:spPr/>
      <dgm:t>
        <a:bodyPr/>
        <a:lstStyle/>
        <a:p>
          <a:endParaRPr lang="it-IT"/>
        </a:p>
      </dgm:t>
    </dgm:pt>
    <dgm:pt modelId="{AA7931C0-A339-874F-925E-B659F78BB338}">
      <dgm:prSet phldrT="[Testo]"/>
      <dgm:spPr/>
      <dgm:t>
        <a:bodyPr/>
        <a:lstStyle/>
        <a:p>
          <a:r>
            <a:rPr lang="it-IT" dirty="0" smtClean="0"/>
            <a:t>Sostegni assistenziali</a:t>
          </a:r>
          <a:endParaRPr lang="it-IT" dirty="0"/>
        </a:p>
      </dgm:t>
    </dgm:pt>
    <dgm:pt modelId="{57E58FE4-711C-ED43-808D-AA0E9B9D50C7}" type="parTrans" cxnId="{5F26A9C4-282A-6A4E-BCE1-6B7804DAFC44}">
      <dgm:prSet/>
      <dgm:spPr/>
      <dgm:t>
        <a:bodyPr/>
        <a:lstStyle/>
        <a:p>
          <a:endParaRPr lang="it-IT"/>
        </a:p>
      </dgm:t>
    </dgm:pt>
    <dgm:pt modelId="{0BFC7009-279E-A04F-BE75-426FC90AA7C2}" type="sibTrans" cxnId="{5F26A9C4-282A-6A4E-BCE1-6B7804DAFC44}">
      <dgm:prSet/>
      <dgm:spPr/>
      <dgm:t>
        <a:bodyPr/>
        <a:lstStyle/>
        <a:p>
          <a:endParaRPr lang="it-IT"/>
        </a:p>
      </dgm:t>
    </dgm:pt>
    <dgm:pt modelId="{3A35FC15-1DC1-CC4D-81FC-BFAC37A0C96D}">
      <dgm:prSet phldrT="[Testo]"/>
      <dgm:spPr/>
      <dgm:t>
        <a:bodyPr/>
        <a:lstStyle/>
        <a:p>
          <a:endParaRPr lang="it-IT" dirty="0"/>
        </a:p>
      </dgm:t>
    </dgm:pt>
    <dgm:pt modelId="{9C5E2132-0849-0D43-B5FE-F3298A9995D1}" type="parTrans" cxnId="{789E5358-8B53-264A-A30A-60ACE8DD6E0A}">
      <dgm:prSet/>
      <dgm:spPr/>
      <dgm:t>
        <a:bodyPr/>
        <a:lstStyle/>
        <a:p>
          <a:endParaRPr lang="it-IT"/>
        </a:p>
      </dgm:t>
    </dgm:pt>
    <dgm:pt modelId="{89F856A9-4185-FA4E-8636-B3A36E68EBC1}" type="sibTrans" cxnId="{789E5358-8B53-264A-A30A-60ACE8DD6E0A}">
      <dgm:prSet/>
      <dgm:spPr/>
      <dgm:t>
        <a:bodyPr/>
        <a:lstStyle/>
        <a:p>
          <a:endParaRPr lang="it-IT"/>
        </a:p>
      </dgm:t>
    </dgm:pt>
    <dgm:pt modelId="{653DFBC6-F2E0-A843-822B-508FABA55E65}" type="pres">
      <dgm:prSet presAssocID="{47FA9889-E5E4-AD43-B36A-FFD93618B3F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D434BE2B-8FDF-C04B-9567-49DDEE1D5AA7}" type="pres">
      <dgm:prSet presAssocID="{BD1CB1B6-5345-F84E-BA33-5E9F9068FF01}" presName="circle1" presStyleLbl="node1" presStyleIdx="0" presStyleCnt="3"/>
      <dgm:spPr/>
    </dgm:pt>
    <dgm:pt modelId="{24C2CE08-3B6D-8043-8C15-307BDEE9675B}" type="pres">
      <dgm:prSet presAssocID="{BD1CB1B6-5345-F84E-BA33-5E9F9068FF01}" presName="space" presStyleCnt="0"/>
      <dgm:spPr/>
    </dgm:pt>
    <dgm:pt modelId="{A2B967DD-B67D-9840-907B-2F849E95C425}" type="pres">
      <dgm:prSet presAssocID="{BD1CB1B6-5345-F84E-BA33-5E9F9068FF01}" presName="rect1" presStyleLbl="alignAcc1" presStyleIdx="0" presStyleCnt="3"/>
      <dgm:spPr/>
      <dgm:t>
        <a:bodyPr/>
        <a:lstStyle/>
        <a:p>
          <a:endParaRPr lang="it-IT"/>
        </a:p>
      </dgm:t>
    </dgm:pt>
    <dgm:pt modelId="{9843C940-E7BD-1148-9294-CB3ADEFDA1D8}" type="pres">
      <dgm:prSet presAssocID="{66BB9213-4B70-534F-88BF-E66D43188FB4}" presName="vertSpace2" presStyleLbl="node1" presStyleIdx="0" presStyleCnt="3"/>
      <dgm:spPr/>
    </dgm:pt>
    <dgm:pt modelId="{5A8EC467-A0D1-D345-B4C5-03DB354F3F92}" type="pres">
      <dgm:prSet presAssocID="{66BB9213-4B70-534F-88BF-E66D43188FB4}" presName="circle2" presStyleLbl="node1" presStyleIdx="1" presStyleCnt="3"/>
      <dgm:spPr/>
    </dgm:pt>
    <dgm:pt modelId="{186B65F4-6D7C-294F-95CD-89EE7C7E9081}" type="pres">
      <dgm:prSet presAssocID="{66BB9213-4B70-534F-88BF-E66D43188FB4}" presName="rect2" presStyleLbl="alignAcc1" presStyleIdx="1" presStyleCnt="3"/>
      <dgm:spPr/>
      <dgm:t>
        <a:bodyPr/>
        <a:lstStyle/>
        <a:p>
          <a:endParaRPr lang="it-IT"/>
        </a:p>
      </dgm:t>
    </dgm:pt>
    <dgm:pt modelId="{F7CDB2ED-A606-1D4C-9F71-D93D9C98873B}" type="pres">
      <dgm:prSet presAssocID="{EE85B7DE-496F-4C40-B6FF-FDF6CBA512D7}" presName="vertSpace3" presStyleLbl="node1" presStyleIdx="1" presStyleCnt="3"/>
      <dgm:spPr/>
    </dgm:pt>
    <dgm:pt modelId="{4502DEDD-F855-0F49-9F93-4EDBCDF3E21B}" type="pres">
      <dgm:prSet presAssocID="{EE85B7DE-496F-4C40-B6FF-FDF6CBA512D7}" presName="circle3" presStyleLbl="node1" presStyleIdx="2" presStyleCnt="3"/>
      <dgm:spPr/>
    </dgm:pt>
    <dgm:pt modelId="{E6B5D5DD-AEF1-1B4F-8C1B-CC86E6F8064F}" type="pres">
      <dgm:prSet presAssocID="{EE85B7DE-496F-4C40-B6FF-FDF6CBA512D7}" presName="rect3" presStyleLbl="alignAcc1" presStyleIdx="2" presStyleCnt="3"/>
      <dgm:spPr/>
      <dgm:t>
        <a:bodyPr/>
        <a:lstStyle/>
        <a:p>
          <a:endParaRPr lang="it-IT"/>
        </a:p>
      </dgm:t>
    </dgm:pt>
    <dgm:pt modelId="{9474E118-DE3E-AF49-8B8F-D7B5D3F2031A}" type="pres">
      <dgm:prSet presAssocID="{BD1CB1B6-5345-F84E-BA33-5E9F9068FF01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1FB859E-97D8-754A-86B7-4F006442C894}" type="pres">
      <dgm:prSet presAssocID="{BD1CB1B6-5345-F84E-BA33-5E9F9068FF01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AA6ED8-E229-3249-BBD7-E9F5A55CF6CD}" type="pres">
      <dgm:prSet presAssocID="{66BB9213-4B70-534F-88BF-E66D43188FB4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BD2E4CF-CA3E-B446-984A-6464B95D3619}" type="pres">
      <dgm:prSet presAssocID="{66BB9213-4B70-534F-88BF-E66D43188FB4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2166A45-2DE9-C240-B15B-E2A54D1E367E}" type="pres">
      <dgm:prSet presAssocID="{EE85B7DE-496F-4C40-B6FF-FDF6CBA512D7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302D6B-C637-2E49-B316-B35DABE14CE7}" type="pres">
      <dgm:prSet presAssocID="{EE85B7DE-496F-4C40-B6FF-FDF6CBA512D7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C744EFC-8E14-B44C-931C-BBE23A70BCA6}" type="presOf" srcId="{12E533E8-585B-CF43-9D26-319FF488BBCC}" destId="{1BD2E4CF-CA3E-B446-984A-6464B95D3619}" srcOrd="0" destOrd="0" presId="urn:microsoft.com/office/officeart/2005/8/layout/target3"/>
    <dgm:cxn modelId="{AC10F4DE-82AC-6F49-A0AB-467FF623C1D2}" type="presOf" srcId="{EE85B7DE-496F-4C40-B6FF-FDF6CBA512D7}" destId="{E6B5D5DD-AEF1-1B4F-8C1B-CC86E6F8064F}" srcOrd="0" destOrd="0" presId="urn:microsoft.com/office/officeart/2005/8/layout/target3"/>
    <dgm:cxn modelId="{7DBE7B77-AD32-3043-868A-AE07AB29885E}" type="presOf" srcId="{03CC02B4-4D4E-0D4E-86FE-B24E7DFD45A3}" destId="{82302D6B-C637-2E49-B316-B35DABE14CE7}" srcOrd="0" destOrd="0" presId="urn:microsoft.com/office/officeart/2005/8/layout/target3"/>
    <dgm:cxn modelId="{EC225F96-F86D-394E-877F-233DAB4DB10F}" type="presOf" srcId="{66BB9213-4B70-534F-88BF-E66D43188FB4}" destId="{88AA6ED8-E229-3249-BBD7-E9F5A55CF6CD}" srcOrd="1" destOrd="0" presId="urn:microsoft.com/office/officeart/2005/8/layout/target3"/>
    <dgm:cxn modelId="{203F9D19-9BF5-464F-91B9-7E3A2226F78B}" type="presOf" srcId="{BD1CB1B6-5345-F84E-BA33-5E9F9068FF01}" destId="{9474E118-DE3E-AF49-8B8F-D7B5D3F2031A}" srcOrd="1" destOrd="0" presId="urn:microsoft.com/office/officeart/2005/8/layout/target3"/>
    <dgm:cxn modelId="{F740FDE4-CE94-5241-85C7-E5B6EB282B65}" type="presOf" srcId="{3A35FC15-1DC1-CC4D-81FC-BFAC37A0C96D}" destId="{82302D6B-C637-2E49-B316-B35DABE14CE7}" srcOrd="0" destOrd="1" presId="urn:microsoft.com/office/officeart/2005/8/layout/target3"/>
    <dgm:cxn modelId="{D9DEC015-F379-7442-8B16-158CD72F595C}" srcId="{47FA9889-E5E4-AD43-B36A-FFD93618B3F8}" destId="{EE85B7DE-496F-4C40-B6FF-FDF6CBA512D7}" srcOrd="2" destOrd="0" parTransId="{FEEC890F-D6E4-7E4B-A1DC-6DA5BCE6EF8C}" sibTransId="{53F57AD1-C6D7-DF47-9F18-BC1FCF0AD4E2}"/>
    <dgm:cxn modelId="{9478E4C7-4417-6A4B-8F44-03B0B1E6F6AD}" type="presOf" srcId="{66BB9213-4B70-534F-88BF-E66D43188FB4}" destId="{186B65F4-6D7C-294F-95CD-89EE7C7E9081}" srcOrd="0" destOrd="0" presId="urn:microsoft.com/office/officeart/2005/8/layout/target3"/>
    <dgm:cxn modelId="{A2EE16BA-CBA1-8040-9855-3204455586D6}" type="presOf" srcId="{47FA9889-E5E4-AD43-B36A-FFD93618B3F8}" destId="{653DFBC6-F2E0-A843-822B-508FABA55E65}" srcOrd="0" destOrd="0" presId="urn:microsoft.com/office/officeart/2005/8/layout/target3"/>
    <dgm:cxn modelId="{01E57C25-4FA0-0342-816B-479BAE4341C9}" srcId="{EE85B7DE-496F-4C40-B6FF-FDF6CBA512D7}" destId="{03CC02B4-4D4E-0D4E-86FE-B24E7DFD45A3}" srcOrd="0" destOrd="0" parTransId="{F9F0F73E-87B8-804A-947C-39D5837C5C83}" sibTransId="{97F1B36C-0F5E-3B4E-AC1F-6521DEB3D66D}"/>
    <dgm:cxn modelId="{7835175A-97A4-6A47-B9DB-1708F8D5778B}" srcId="{47FA9889-E5E4-AD43-B36A-FFD93618B3F8}" destId="{BD1CB1B6-5345-F84E-BA33-5E9F9068FF01}" srcOrd="0" destOrd="0" parTransId="{5E4496E0-B671-9242-855B-8645CBBE20B1}" sibTransId="{6FEAD2CD-F0C9-DC4B-A9EA-C2A1DF13E7D4}"/>
    <dgm:cxn modelId="{EE9FACE0-091D-7A49-8114-BB4C1BFF99FE}" type="presOf" srcId="{BD1CB1B6-5345-F84E-BA33-5E9F9068FF01}" destId="{A2B967DD-B67D-9840-907B-2F849E95C425}" srcOrd="0" destOrd="0" presId="urn:microsoft.com/office/officeart/2005/8/layout/target3"/>
    <dgm:cxn modelId="{46154ABB-C516-5443-A26B-DF9A6C3EB755}" type="presOf" srcId="{AA7931C0-A339-874F-925E-B659F78BB338}" destId="{1BD2E4CF-CA3E-B446-984A-6464B95D3619}" srcOrd="0" destOrd="1" presId="urn:microsoft.com/office/officeart/2005/8/layout/target3"/>
    <dgm:cxn modelId="{B025350A-5C45-CD4A-B37A-269E3101DEB2}" srcId="{BD1CB1B6-5345-F84E-BA33-5E9F9068FF01}" destId="{6A03FDBC-904C-EC4B-986A-715B02AC8538}" srcOrd="0" destOrd="0" parTransId="{0E77A628-A171-DD4C-9BEB-83A4086A0E22}" sibTransId="{4FE093D7-3651-614E-A01A-A3AFD55CAD7F}"/>
    <dgm:cxn modelId="{3D416602-DFFC-0540-B2FB-944EFA254A96}" type="presOf" srcId="{EE85B7DE-496F-4C40-B6FF-FDF6CBA512D7}" destId="{C2166A45-2DE9-C240-B15B-E2A54D1E367E}" srcOrd="1" destOrd="0" presId="urn:microsoft.com/office/officeart/2005/8/layout/target3"/>
    <dgm:cxn modelId="{27276738-BC9E-5D4C-9350-2B7DA4EA50D6}" srcId="{66BB9213-4B70-534F-88BF-E66D43188FB4}" destId="{12E533E8-585B-CF43-9D26-319FF488BBCC}" srcOrd="0" destOrd="0" parTransId="{00F702F9-0352-6A4F-B434-2EFE22CBBDE0}" sibTransId="{A58FC962-039D-9843-B6C1-4874723C881A}"/>
    <dgm:cxn modelId="{C8A35D02-520F-E047-BCCB-858320B89FA0}" srcId="{47FA9889-E5E4-AD43-B36A-FFD93618B3F8}" destId="{66BB9213-4B70-534F-88BF-E66D43188FB4}" srcOrd="1" destOrd="0" parTransId="{8A4E811F-191B-EF44-B958-B2109D408511}" sibTransId="{CF8E764F-AA28-144F-A3B9-BB5F04F87000}"/>
    <dgm:cxn modelId="{789E5358-8B53-264A-A30A-60ACE8DD6E0A}" srcId="{EE85B7DE-496F-4C40-B6FF-FDF6CBA512D7}" destId="{3A35FC15-1DC1-CC4D-81FC-BFAC37A0C96D}" srcOrd="1" destOrd="0" parTransId="{9C5E2132-0849-0D43-B5FE-F3298A9995D1}" sibTransId="{89F856A9-4185-FA4E-8636-B3A36E68EBC1}"/>
    <dgm:cxn modelId="{B2C6FCED-3E29-7D41-9AC3-1170437A6A30}" type="presOf" srcId="{6A03FDBC-904C-EC4B-986A-715B02AC8538}" destId="{71FB859E-97D8-754A-86B7-4F006442C894}" srcOrd="0" destOrd="0" presId="urn:microsoft.com/office/officeart/2005/8/layout/target3"/>
    <dgm:cxn modelId="{5F26A9C4-282A-6A4E-BCE1-6B7804DAFC44}" srcId="{66BB9213-4B70-534F-88BF-E66D43188FB4}" destId="{AA7931C0-A339-874F-925E-B659F78BB338}" srcOrd="1" destOrd="0" parTransId="{57E58FE4-711C-ED43-808D-AA0E9B9D50C7}" sibTransId="{0BFC7009-279E-A04F-BE75-426FC90AA7C2}"/>
    <dgm:cxn modelId="{5C5CDB95-8EA4-1E40-80E1-F4EBAD690416}" type="presParOf" srcId="{653DFBC6-F2E0-A843-822B-508FABA55E65}" destId="{D434BE2B-8FDF-C04B-9567-49DDEE1D5AA7}" srcOrd="0" destOrd="0" presId="urn:microsoft.com/office/officeart/2005/8/layout/target3"/>
    <dgm:cxn modelId="{B2E942C7-AA55-4C4D-9D68-0FDE98F05D01}" type="presParOf" srcId="{653DFBC6-F2E0-A843-822B-508FABA55E65}" destId="{24C2CE08-3B6D-8043-8C15-307BDEE9675B}" srcOrd="1" destOrd="0" presId="urn:microsoft.com/office/officeart/2005/8/layout/target3"/>
    <dgm:cxn modelId="{ADF7E75E-96BB-1A40-BA61-34C82FE60D19}" type="presParOf" srcId="{653DFBC6-F2E0-A843-822B-508FABA55E65}" destId="{A2B967DD-B67D-9840-907B-2F849E95C425}" srcOrd="2" destOrd="0" presId="urn:microsoft.com/office/officeart/2005/8/layout/target3"/>
    <dgm:cxn modelId="{766EABCC-8988-A34B-8288-45833CD98AE8}" type="presParOf" srcId="{653DFBC6-F2E0-A843-822B-508FABA55E65}" destId="{9843C940-E7BD-1148-9294-CB3ADEFDA1D8}" srcOrd="3" destOrd="0" presId="urn:microsoft.com/office/officeart/2005/8/layout/target3"/>
    <dgm:cxn modelId="{8BD6FAD5-9A29-6F45-991C-C9647CFE85E9}" type="presParOf" srcId="{653DFBC6-F2E0-A843-822B-508FABA55E65}" destId="{5A8EC467-A0D1-D345-B4C5-03DB354F3F92}" srcOrd="4" destOrd="0" presId="urn:microsoft.com/office/officeart/2005/8/layout/target3"/>
    <dgm:cxn modelId="{557F5D9F-9E08-AC44-B7F7-F9E097629310}" type="presParOf" srcId="{653DFBC6-F2E0-A843-822B-508FABA55E65}" destId="{186B65F4-6D7C-294F-95CD-89EE7C7E9081}" srcOrd="5" destOrd="0" presId="urn:microsoft.com/office/officeart/2005/8/layout/target3"/>
    <dgm:cxn modelId="{85C484F5-255D-7245-814D-AA7286200372}" type="presParOf" srcId="{653DFBC6-F2E0-A843-822B-508FABA55E65}" destId="{F7CDB2ED-A606-1D4C-9F71-D93D9C98873B}" srcOrd="6" destOrd="0" presId="urn:microsoft.com/office/officeart/2005/8/layout/target3"/>
    <dgm:cxn modelId="{C3FCBCFB-453A-9E4A-8955-F7EFCC20CE71}" type="presParOf" srcId="{653DFBC6-F2E0-A843-822B-508FABA55E65}" destId="{4502DEDD-F855-0F49-9F93-4EDBCDF3E21B}" srcOrd="7" destOrd="0" presId="urn:microsoft.com/office/officeart/2005/8/layout/target3"/>
    <dgm:cxn modelId="{3620CEBB-8CA5-1942-8051-AFD7FE00E330}" type="presParOf" srcId="{653DFBC6-F2E0-A843-822B-508FABA55E65}" destId="{E6B5D5DD-AEF1-1B4F-8C1B-CC86E6F8064F}" srcOrd="8" destOrd="0" presId="urn:microsoft.com/office/officeart/2005/8/layout/target3"/>
    <dgm:cxn modelId="{31F76559-04B7-B64E-A918-B05051EA15AD}" type="presParOf" srcId="{653DFBC6-F2E0-A843-822B-508FABA55E65}" destId="{9474E118-DE3E-AF49-8B8F-D7B5D3F2031A}" srcOrd="9" destOrd="0" presId="urn:microsoft.com/office/officeart/2005/8/layout/target3"/>
    <dgm:cxn modelId="{C7129D6E-C551-354C-82E3-259E31259CAA}" type="presParOf" srcId="{653DFBC6-F2E0-A843-822B-508FABA55E65}" destId="{71FB859E-97D8-754A-86B7-4F006442C894}" srcOrd="10" destOrd="0" presId="urn:microsoft.com/office/officeart/2005/8/layout/target3"/>
    <dgm:cxn modelId="{50D0F2AE-A195-8F4B-9A8E-21C50FFAEE1F}" type="presParOf" srcId="{653DFBC6-F2E0-A843-822B-508FABA55E65}" destId="{88AA6ED8-E229-3249-BBD7-E9F5A55CF6CD}" srcOrd="11" destOrd="0" presId="urn:microsoft.com/office/officeart/2005/8/layout/target3"/>
    <dgm:cxn modelId="{99736F7A-42D7-7147-A678-17807B3CD8B2}" type="presParOf" srcId="{653DFBC6-F2E0-A843-822B-508FABA55E65}" destId="{1BD2E4CF-CA3E-B446-984A-6464B95D3619}" srcOrd="12" destOrd="0" presId="urn:microsoft.com/office/officeart/2005/8/layout/target3"/>
    <dgm:cxn modelId="{0385B980-3EE3-F642-993A-67136A042A73}" type="presParOf" srcId="{653DFBC6-F2E0-A843-822B-508FABA55E65}" destId="{C2166A45-2DE9-C240-B15B-E2A54D1E367E}" srcOrd="13" destOrd="0" presId="urn:microsoft.com/office/officeart/2005/8/layout/target3"/>
    <dgm:cxn modelId="{774A2A5B-C732-8844-9EA6-A05B91C57339}" type="presParOf" srcId="{653DFBC6-F2E0-A843-822B-508FABA55E65}" destId="{82302D6B-C637-2E49-B316-B35DABE14CE7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6E3AA-CFE9-AE47-AD2E-52D00756355A}">
      <dsp:nvSpPr>
        <dsp:cNvPr id="0" name=""/>
        <dsp:cNvSpPr/>
      </dsp:nvSpPr>
      <dsp:spPr>
        <a:xfrm>
          <a:off x="0" y="3187526"/>
          <a:ext cx="7543800" cy="6973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smtClean="0"/>
            <a:t>22.02.2018 APPROVAZIONE IN CONSIGLIO COMUNALE</a:t>
          </a:r>
          <a:endParaRPr lang="it-IT" sz="2200" kern="1200"/>
        </a:p>
      </dsp:txBody>
      <dsp:txXfrm>
        <a:off x="0" y="3187526"/>
        <a:ext cx="7543800" cy="697352"/>
      </dsp:txXfrm>
    </dsp:sp>
    <dsp:sp modelId="{699B584A-9D54-7E47-8C2C-5E5763709482}">
      <dsp:nvSpPr>
        <dsp:cNvPr id="0" name=""/>
        <dsp:cNvSpPr/>
      </dsp:nvSpPr>
      <dsp:spPr>
        <a:xfrm rot="10800000">
          <a:off x="0" y="2125457"/>
          <a:ext cx="7543800" cy="107252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smtClean="0"/>
            <a:t>09.02.2018 TERMINE PRESENTAZIONI EMENDAMENTI</a:t>
          </a:r>
          <a:endParaRPr lang="it-IT" sz="2200" kern="1200"/>
        </a:p>
      </dsp:txBody>
      <dsp:txXfrm rot="10800000">
        <a:off x="0" y="2125457"/>
        <a:ext cx="7543800" cy="696897"/>
      </dsp:txXfrm>
    </dsp:sp>
    <dsp:sp modelId="{E134C6B8-A4DE-EA4E-97F7-9ED4C564325E}">
      <dsp:nvSpPr>
        <dsp:cNvPr id="0" name=""/>
        <dsp:cNvSpPr/>
      </dsp:nvSpPr>
      <dsp:spPr>
        <a:xfrm rot="10800000">
          <a:off x="0" y="1063389"/>
          <a:ext cx="7543800" cy="107252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smtClean="0"/>
            <a:t>25.01.2018 PRESENTAZIONE IN CONSIGLIO COMUNALE</a:t>
          </a:r>
          <a:endParaRPr lang="it-IT" sz="2200" kern="1200"/>
        </a:p>
      </dsp:txBody>
      <dsp:txXfrm rot="10800000">
        <a:off x="0" y="1063389"/>
        <a:ext cx="7543800" cy="696897"/>
      </dsp:txXfrm>
    </dsp:sp>
    <dsp:sp modelId="{2ECBF2D0-6B18-A74D-BDD2-342E6521E918}">
      <dsp:nvSpPr>
        <dsp:cNvPr id="0" name=""/>
        <dsp:cNvSpPr/>
      </dsp:nvSpPr>
      <dsp:spPr>
        <a:xfrm rot="10800000">
          <a:off x="0" y="1321"/>
          <a:ext cx="7543800" cy="107252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smtClean="0"/>
            <a:t>12.01.2018 APPROVAZIONE GIUNTA SCHEMA BILANCIO</a:t>
          </a:r>
          <a:endParaRPr lang="it-IT" sz="2200" kern="1200"/>
        </a:p>
      </dsp:txBody>
      <dsp:txXfrm rot="10800000">
        <a:off x="0" y="1321"/>
        <a:ext cx="7543800" cy="6968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3E4E7-DEF8-AD4E-AEBD-98B1579DEEF1}">
      <dsp:nvSpPr>
        <dsp:cNvPr id="0" name=""/>
        <dsp:cNvSpPr/>
      </dsp:nvSpPr>
      <dsp:spPr>
        <a:xfrm>
          <a:off x="2885761" y="2113218"/>
          <a:ext cx="1772277" cy="177227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 smtClean="0"/>
            <a:t>Priorità</a:t>
          </a:r>
          <a:endParaRPr lang="it-IT" sz="3100" kern="1200" dirty="0"/>
        </a:p>
      </dsp:txBody>
      <dsp:txXfrm>
        <a:off x="3145305" y="2372762"/>
        <a:ext cx="1253189" cy="1253189"/>
      </dsp:txXfrm>
    </dsp:sp>
    <dsp:sp modelId="{5B999C50-6464-234D-9025-C857A700182D}">
      <dsp:nvSpPr>
        <dsp:cNvPr id="0" name=""/>
        <dsp:cNvSpPr/>
      </dsp:nvSpPr>
      <dsp:spPr>
        <a:xfrm rot="12900000">
          <a:off x="1744250" y="1803138"/>
          <a:ext cx="1359901" cy="50509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A7B2DA-7A70-5B41-AB42-453CAC1FA499}">
      <dsp:nvSpPr>
        <dsp:cNvPr id="0" name=""/>
        <dsp:cNvSpPr/>
      </dsp:nvSpPr>
      <dsp:spPr>
        <a:xfrm>
          <a:off x="1025386" y="992218"/>
          <a:ext cx="1683663" cy="1346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Rigenerazione</a:t>
          </a:r>
          <a:endParaRPr lang="it-IT" sz="2000" kern="1200" dirty="0"/>
        </a:p>
      </dsp:txBody>
      <dsp:txXfrm>
        <a:off x="1064836" y="1031668"/>
        <a:ext cx="1604763" cy="1268030"/>
      </dsp:txXfrm>
    </dsp:sp>
    <dsp:sp modelId="{B5293703-A6AD-3846-BE73-426AE18B9DE9}">
      <dsp:nvSpPr>
        <dsp:cNvPr id="0" name=""/>
        <dsp:cNvSpPr/>
      </dsp:nvSpPr>
      <dsp:spPr>
        <a:xfrm rot="16200000">
          <a:off x="3091949" y="1101570"/>
          <a:ext cx="1359901" cy="50509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7F1F84-9D6E-AC4D-8162-76373498FD1A}">
      <dsp:nvSpPr>
        <dsp:cNvPr id="0" name=""/>
        <dsp:cNvSpPr/>
      </dsp:nvSpPr>
      <dsp:spPr>
        <a:xfrm>
          <a:off x="2930068" y="704"/>
          <a:ext cx="1683663" cy="1346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Piste Ciclabili</a:t>
          </a:r>
          <a:endParaRPr lang="it-IT" sz="2000" kern="1200" dirty="0"/>
        </a:p>
      </dsp:txBody>
      <dsp:txXfrm>
        <a:off x="2969518" y="40154"/>
        <a:ext cx="1604763" cy="1268030"/>
      </dsp:txXfrm>
    </dsp:sp>
    <dsp:sp modelId="{361BC82D-39F3-0C4A-BA0F-8E5BDFCB4AB2}">
      <dsp:nvSpPr>
        <dsp:cNvPr id="0" name=""/>
        <dsp:cNvSpPr/>
      </dsp:nvSpPr>
      <dsp:spPr>
        <a:xfrm rot="19500000">
          <a:off x="4439648" y="1803138"/>
          <a:ext cx="1359901" cy="50509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40E897-AC03-FA49-A27A-961014B1238C}">
      <dsp:nvSpPr>
        <dsp:cNvPr id="0" name=""/>
        <dsp:cNvSpPr/>
      </dsp:nvSpPr>
      <dsp:spPr>
        <a:xfrm>
          <a:off x="4834750" y="992218"/>
          <a:ext cx="1683663" cy="1346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Verde</a:t>
          </a:r>
          <a:endParaRPr lang="it-IT" sz="2000" kern="1200" dirty="0"/>
        </a:p>
      </dsp:txBody>
      <dsp:txXfrm>
        <a:off x="4874200" y="1031668"/>
        <a:ext cx="1604763" cy="1268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D98CC-D1BD-A84B-B528-E55C15BD6D96}">
      <dsp:nvSpPr>
        <dsp:cNvPr id="0" name=""/>
        <dsp:cNvSpPr/>
      </dsp:nvSpPr>
      <dsp:spPr>
        <a:xfrm>
          <a:off x="1840024" y="-23002"/>
          <a:ext cx="3863751" cy="3863751"/>
        </a:xfrm>
        <a:prstGeom prst="circularArrow">
          <a:avLst>
            <a:gd name="adj1" fmla="val 5544"/>
            <a:gd name="adj2" fmla="val 330680"/>
            <a:gd name="adj3" fmla="val 13779125"/>
            <a:gd name="adj4" fmla="val 17384017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5CEF7AF-5711-F040-81A9-A3D1B18DE2F8}">
      <dsp:nvSpPr>
        <dsp:cNvPr id="0" name=""/>
        <dsp:cNvSpPr/>
      </dsp:nvSpPr>
      <dsp:spPr>
        <a:xfrm>
          <a:off x="2868522" y="1093"/>
          <a:ext cx="1806754" cy="9033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SPAZI FINANZIARI</a:t>
          </a:r>
          <a:endParaRPr lang="it-IT" sz="1400" kern="1200" dirty="0"/>
        </a:p>
      </dsp:txBody>
      <dsp:txXfrm>
        <a:off x="2912621" y="45192"/>
        <a:ext cx="1718556" cy="815179"/>
      </dsp:txXfrm>
    </dsp:sp>
    <dsp:sp modelId="{30F27D2A-7DCD-0D41-889B-ED13481AF985}">
      <dsp:nvSpPr>
        <dsp:cNvPr id="0" name=""/>
        <dsp:cNvSpPr/>
      </dsp:nvSpPr>
      <dsp:spPr>
        <a:xfrm>
          <a:off x="4435535" y="1139594"/>
          <a:ext cx="1806754" cy="9033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SOSPENSIONE EFFICACIA AUMENTI TRIBUTI</a:t>
          </a:r>
          <a:endParaRPr lang="it-IT" sz="1400" kern="1200" dirty="0"/>
        </a:p>
      </dsp:txBody>
      <dsp:txXfrm>
        <a:off x="4479634" y="1183693"/>
        <a:ext cx="1718556" cy="815179"/>
      </dsp:txXfrm>
    </dsp:sp>
    <dsp:sp modelId="{7273E42E-0326-A94B-B675-6039315406DA}">
      <dsp:nvSpPr>
        <dsp:cNvPr id="0" name=""/>
        <dsp:cNvSpPr/>
      </dsp:nvSpPr>
      <dsp:spPr>
        <a:xfrm>
          <a:off x="3836989" y="2981729"/>
          <a:ext cx="1806754" cy="9033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RIDUZIONE DELLA CRESCITA FCDE</a:t>
          </a:r>
          <a:endParaRPr lang="it-IT" sz="1400" kern="1200" dirty="0"/>
        </a:p>
      </dsp:txBody>
      <dsp:txXfrm>
        <a:off x="3881088" y="3025828"/>
        <a:ext cx="1718556" cy="815179"/>
      </dsp:txXfrm>
    </dsp:sp>
    <dsp:sp modelId="{059C5028-BE38-3B40-8DDD-07A55ECE04C1}">
      <dsp:nvSpPr>
        <dsp:cNvPr id="0" name=""/>
        <dsp:cNvSpPr/>
      </dsp:nvSpPr>
      <dsp:spPr>
        <a:xfrm>
          <a:off x="1900055" y="2981729"/>
          <a:ext cx="1806754" cy="9033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QUOTA FSC DI PEREQUAZIONE 40%</a:t>
          </a:r>
          <a:endParaRPr lang="it-IT" sz="1400" kern="1200" dirty="0"/>
        </a:p>
      </dsp:txBody>
      <dsp:txXfrm>
        <a:off x="1944154" y="3025828"/>
        <a:ext cx="1718556" cy="815179"/>
      </dsp:txXfrm>
    </dsp:sp>
    <dsp:sp modelId="{DB7B316B-020D-2246-8BF6-67038E323927}">
      <dsp:nvSpPr>
        <dsp:cNvPr id="0" name=""/>
        <dsp:cNvSpPr/>
      </dsp:nvSpPr>
      <dsp:spPr>
        <a:xfrm>
          <a:off x="1301509" y="1139594"/>
          <a:ext cx="1806754" cy="9033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CONTRIBUTO IMU/TASI 2018=2017</a:t>
          </a:r>
          <a:endParaRPr lang="it-IT" sz="1400" kern="1200" dirty="0"/>
        </a:p>
      </dsp:txBody>
      <dsp:txXfrm>
        <a:off x="1345608" y="1183693"/>
        <a:ext cx="1718556" cy="8151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616A1D-C62C-384E-B631-E9FA43F092F7}">
      <dsp:nvSpPr>
        <dsp:cNvPr id="0" name=""/>
        <dsp:cNvSpPr/>
      </dsp:nvSpPr>
      <dsp:spPr>
        <a:xfrm>
          <a:off x="3133734" y="1970"/>
          <a:ext cx="1276331" cy="8296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MOBILITÅ SOSTENIBILE</a:t>
          </a:r>
          <a:endParaRPr lang="it-IT" sz="1400" kern="1200" dirty="0"/>
        </a:p>
      </dsp:txBody>
      <dsp:txXfrm>
        <a:off x="3174232" y="42468"/>
        <a:ext cx="1195335" cy="748619"/>
      </dsp:txXfrm>
    </dsp:sp>
    <dsp:sp modelId="{65BF6268-6ECB-F44B-B954-76C4D5EA8691}">
      <dsp:nvSpPr>
        <dsp:cNvPr id="0" name=""/>
        <dsp:cNvSpPr/>
      </dsp:nvSpPr>
      <dsp:spPr>
        <a:xfrm>
          <a:off x="2114754" y="416778"/>
          <a:ext cx="3314290" cy="3314290"/>
        </a:xfrm>
        <a:custGeom>
          <a:avLst/>
          <a:gdLst/>
          <a:ahLst/>
          <a:cxnLst/>
          <a:rect l="0" t="0" r="0" b="0"/>
          <a:pathLst>
            <a:path>
              <a:moveTo>
                <a:pt x="2304074" y="131493"/>
              </a:moveTo>
              <a:arcTo wR="1657145" hR="1657145" stAng="17578718" swAng="1960983"/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92C27-ACA7-7C47-83CC-128635803D84}">
      <dsp:nvSpPr>
        <dsp:cNvPr id="0" name=""/>
        <dsp:cNvSpPr/>
      </dsp:nvSpPr>
      <dsp:spPr>
        <a:xfrm>
          <a:off x="4709773" y="1147030"/>
          <a:ext cx="1276331" cy="8296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EFFICIENTAMENTO ENERGETICO</a:t>
          </a:r>
          <a:endParaRPr lang="it-IT" sz="1400" kern="1200" dirty="0"/>
        </a:p>
      </dsp:txBody>
      <dsp:txXfrm>
        <a:off x="4750271" y="1187528"/>
        <a:ext cx="1195335" cy="748619"/>
      </dsp:txXfrm>
    </dsp:sp>
    <dsp:sp modelId="{C7D60373-5B5B-654E-9394-CA8288D7E9DA}">
      <dsp:nvSpPr>
        <dsp:cNvPr id="0" name=""/>
        <dsp:cNvSpPr/>
      </dsp:nvSpPr>
      <dsp:spPr>
        <a:xfrm>
          <a:off x="2114754" y="416778"/>
          <a:ext cx="3314290" cy="3314290"/>
        </a:xfrm>
        <a:custGeom>
          <a:avLst/>
          <a:gdLst/>
          <a:ahLst/>
          <a:cxnLst/>
          <a:rect l="0" t="0" r="0" b="0"/>
          <a:pathLst>
            <a:path>
              <a:moveTo>
                <a:pt x="3312021" y="1570457"/>
              </a:moveTo>
              <a:arcTo wR="1657145" hR="1657145" stAng="21420085" swAng="2195877"/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13563-0B06-444F-9CDE-7AF81A329AD1}">
      <dsp:nvSpPr>
        <dsp:cNvPr id="0" name=""/>
        <dsp:cNvSpPr/>
      </dsp:nvSpPr>
      <dsp:spPr>
        <a:xfrm>
          <a:off x="4107779" y="2999774"/>
          <a:ext cx="1276331" cy="8296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REI </a:t>
          </a:r>
          <a:endParaRPr lang="it-IT" sz="1400" kern="1200" dirty="0"/>
        </a:p>
      </dsp:txBody>
      <dsp:txXfrm>
        <a:off x="4148277" y="3040272"/>
        <a:ext cx="1195335" cy="748619"/>
      </dsp:txXfrm>
    </dsp:sp>
    <dsp:sp modelId="{F12D4C69-4BF6-7F43-92EF-AD497DDBF3F2}">
      <dsp:nvSpPr>
        <dsp:cNvPr id="0" name=""/>
        <dsp:cNvSpPr/>
      </dsp:nvSpPr>
      <dsp:spPr>
        <a:xfrm>
          <a:off x="2114754" y="416778"/>
          <a:ext cx="3314290" cy="3314290"/>
        </a:xfrm>
        <a:custGeom>
          <a:avLst/>
          <a:gdLst/>
          <a:ahLst/>
          <a:cxnLst/>
          <a:rect l="0" t="0" r="0" b="0"/>
          <a:pathLst>
            <a:path>
              <a:moveTo>
                <a:pt x="1986444" y="3281242"/>
              </a:moveTo>
              <a:arcTo wR="1657145" hR="1657145" stAng="4712292" swAng="1375416"/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64AE7-398A-D948-AD7E-D0ED4BE6444F}">
      <dsp:nvSpPr>
        <dsp:cNvPr id="0" name=""/>
        <dsp:cNvSpPr/>
      </dsp:nvSpPr>
      <dsp:spPr>
        <a:xfrm>
          <a:off x="2159688" y="2999774"/>
          <a:ext cx="1276331" cy="8296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FONDO POVERTA</a:t>
          </a:r>
          <a:endParaRPr lang="it-IT" sz="1400" kern="1200" dirty="0"/>
        </a:p>
      </dsp:txBody>
      <dsp:txXfrm>
        <a:off x="2200186" y="3040272"/>
        <a:ext cx="1195335" cy="748619"/>
      </dsp:txXfrm>
    </dsp:sp>
    <dsp:sp modelId="{E94BAED4-33A8-9A4F-8CA5-09D41F2FBC1C}">
      <dsp:nvSpPr>
        <dsp:cNvPr id="0" name=""/>
        <dsp:cNvSpPr/>
      </dsp:nvSpPr>
      <dsp:spPr>
        <a:xfrm>
          <a:off x="2114754" y="416778"/>
          <a:ext cx="3314290" cy="3314290"/>
        </a:xfrm>
        <a:custGeom>
          <a:avLst/>
          <a:gdLst/>
          <a:ahLst/>
          <a:cxnLst/>
          <a:rect l="0" t="0" r="0" b="0"/>
          <a:pathLst>
            <a:path>
              <a:moveTo>
                <a:pt x="277601" y="2575289"/>
              </a:moveTo>
              <a:arcTo wR="1657145" hR="1657145" stAng="8781275" swAng="1911730"/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3F153E-9B7D-B54D-898C-CF4005A3172C}">
      <dsp:nvSpPr>
        <dsp:cNvPr id="0" name=""/>
        <dsp:cNvSpPr/>
      </dsp:nvSpPr>
      <dsp:spPr>
        <a:xfrm>
          <a:off x="1557695" y="1007455"/>
          <a:ext cx="1276331" cy="11087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RISORSE ALLE REGIONI PER ALUNNI DISABILI</a:t>
          </a:r>
          <a:endParaRPr lang="it-IT" sz="1400" kern="1200" dirty="0"/>
        </a:p>
      </dsp:txBody>
      <dsp:txXfrm>
        <a:off x="1611820" y="1061580"/>
        <a:ext cx="1168081" cy="1000514"/>
      </dsp:txXfrm>
    </dsp:sp>
    <dsp:sp modelId="{A54D535A-04AB-B248-B5CC-4AFCC19BA1EB}">
      <dsp:nvSpPr>
        <dsp:cNvPr id="0" name=""/>
        <dsp:cNvSpPr/>
      </dsp:nvSpPr>
      <dsp:spPr>
        <a:xfrm>
          <a:off x="2114754" y="416778"/>
          <a:ext cx="3314290" cy="3314290"/>
        </a:xfrm>
        <a:custGeom>
          <a:avLst/>
          <a:gdLst/>
          <a:ahLst/>
          <a:cxnLst/>
          <a:rect l="0" t="0" r="0" b="0"/>
          <a:pathLst>
            <a:path>
              <a:moveTo>
                <a:pt x="393816" y="584704"/>
              </a:moveTo>
              <a:arcTo wR="1657145" hR="1657145" stAng="13219678" swAng="1605107"/>
            </a:path>
          </a:pathLst>
        </a:cu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A2079-2F33-084D-B521-84A7FCCC4369}">
      <dsp:nvSpPr>
        <dsp:cNvPr id="0" name=""/>
        <dsp:cNvSpPr/>
      </dsp:nvSpPr>
      <dsp:spPr>
        <a:xfrm>
          <a:off x="2687961" y="1943100"/>
          <a:ext cx="484375" cy="1384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187" y="0"/>
              </a:lnTo>
              <a:lnTo>
                <a:pt x="242187" y="1384458"/>
              </a:lnTo>
              <a:lnTo>
                <a:pt x="484375" y="138445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893480" y="2598660"/>
        <a:ext cx="73337" cy="73337"/>
      </dsp:txXfrm>
    </dsp:sp>
    <dsp:sp modelId="{CA0B17ED-417B-094C-8C8B-A033481AD846}">
      <dsp:nvSpPr>
        <dsp:cNvPr id="0" name=""/>
        <dsp:cNvSpPr/>
      </dsp:nvSpPr>
      <dsp:spPr>
        <a:xfrm>
          <a:off x="2687961" y="1943100"/>
          <a:ext cx="484375" cy="461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187" y="0"/>
              </a:lnTo>
              <a:lnTo>
                <a:pt x="242187" y="461486"/>
              </a:lnTo>
              <a:lnTo>
                <a:pt x="484375" y="46148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913423" y="2157117"/>
        <a:ext cx="33451" cy="33451"/>
      </dsp:txXfrm>
    </dsp:sp>
    <dsp:sp modelId="{54A72DAC-7A5A-D24E-9B7E-5A80153538A3}">
      <dsp:nvSpPr>
        <dsp:cNvPr id="0" name=""/>
        <dsp:cNvSpPr/>
      </dsp:nvSpPr>
      <dsp:spPr>
        <a:xfrm>
          <a:off x="2687961" y="1481613"/>
          <a:ext cx="484375" cy="461486"/>
        </a:xfrm>
        <a:custGeom>
          <a:avLst/>
          <a:gdLst/>
          <a:ahLst/>
          <a:cxnLst/>
          <a:rect l="0" t="0" r="0" b="0"/>
          <a:pathLst>
            <a:path>
              <a:moveTo>
                <a:pt x="0" y="461486"/>
              </a:moveTo>
              <a:lnTo>
                <a:pt x="242187" y="461486"/>
              </a:lnTo>
              <a:lnTo>
                <a:pt x="242187" y="0"/>
              </a:lnTo>
              <a:lnTo>
                <a:pt x="48437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913423" y="1695631"/>
        <a:ext cx="33451" cy="33451"/>
      </dsp:txXfrm>
    </dsp:sp>
    <dsp:sp modelId="{2DDEA012-9A16-264E-8DBB-3023674C844E}">
      <dsp:nvSpPr>
        <dsp:cNvPr id="0" name=""/>
        <dsp:cNvSpPr/>
      </dsp:nvSpPr>
      <dsp:spPr>
        <a:xfrm>
          <a:off x="2687961" y="558641"/>
          <a:ext cx="484375" cy="1384458"/>
        </a:xfrm>
        <a:custGeom>
          <a:avLst/>
          <a:gdLst/>
          <a:ahLst/>
          <a:cxnLst/>
          <a:rect l="0" t="0" r="0" b="0"/>
          <a:pathLst>
            <a:path>
              <a:moveTo>
                <a:pt x="0" y="1384458"/>
              </a:moveTo>
              <a:lnTo>
                <a:pt x="242187" y="1384458"/>
              </a:lnTo>
              <a:lnTo>
                <a:pt x="242187" y="0"/>
              </a:lnTo>
              <a:lnTo>
                <a:pt x="48437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2893480" y="1214201"/>
        <a:ext cx="73337" cy="73337"/>
      </dsp:txXfrm>
    </dsp:sp>
    <dsp:sp modelId="{83F0A16B-440F-C649-94AE-AA3EB40A107F}">
      <dsp:nvSpPr>
        <dsp:cNvPr id="0" name=""/>
        <dsp:cNvSpPr/>
      </dsp:nvSpPr>
      <dsp:spPr>
        <a:xfrm rot="16200000">
          <a:off x="375672" y="1573911"/>
          <a:ext cx="3886200" cy="7383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800" kern="1200" dirty="0" smtClean="0"/>
            <a:t>Obiettivi</a:t>
          </a:r>
          <a:endParaRPr lang="it-IT" sz="4800" kern="1200" dirty="0"/>
        </a:p>
      </dsp:txBody>
      <dsp:txXfrm>
        <a:off x="375672" y="1573911"/>
        <a:ext cx="3886200" cy="738378"/>
      </dsp:txXfrm>
    </dsp:sp>
    <dsp:sp modelId="{17F9A879-0C70-BE4A-BAD6-00F6454298AC}">
      <dsp:nvSpPr>
        <dsp:cNvPr id="0" name=""/>
        <dsp:cNvSpPr/>
      </dsp:nvSpPr>
      <dsp:spPr>
        <a:xfrm>
          <a:off x="3172337" y="189452"/>
          <a:ext cx="2421879" cy="7383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 smtClean="0"/>
            <a:t>Incremento </a:t>
          </a:r>
          <a:r>
            <a:rPr lang="it-IT" sz="1700" kern="1200" dirty="0" err="1" smtClean="0"/>
            <a:t>S</a:t>
          </a:r>
          <a:r>
            <a:rPr lang="it-IT" sz="1700" kern="1200" dirty="0" smtClean="0"/>
            <a:t>/C rispetto 2018 del bilancio 2017-2019</a:t>
          </a:r>
          <a:endParaRPr lang="it-IT" sz="1700" kern="1200" dirty="0"/>
        </a:p>
      </dsp:txBody>
      <dsp:txXfrm>
        <a:off x="3172337" y="189452"/>
        <a:ext cx="2421879" cy="738378"/>
      </dsp:txXfrm>
    </dsp:sp>
    <dsp:sp modelId="{60FF0074-B69C-3446-B7B2-C2EDD257A71A}">
      <dsp:nvSpPr>
        <dsp:cNvPr id="0" name=""/>
        <dsp:cNvSpPr/>
      </dsp:nvSpPr>
      <dsp:spPr>
        <a:xfrm>
          <a:off x="3172337" y="1112424"/>
          <a:ext cx="2421879" cy="7383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 smtClean="0"/>
            <a:t>Razionalizzazione spese funzionamento</a:t>
          </a:r>
          <a:endParaRPr lang="it-IT" sz="1700" kern="1200" dirty="0"/>
        </a:p>
      </dsp:txBody>
      <dsp:txXfrm>
        <a:off x="3172337" y="1112424"/>
        <a:ext cx="2421879" cy="738378"/>
      </dsp:txXfrm>
    </dsp:sp>
    <dsp:sp modelId="{3925B531-F8D4-C540-91A9-105B142DE493}">
      <dsp:nvSpPr>
        <dsp:cNvPr id="0" name=""/>
        <dsp:cNvSpPr/>
      </dsp:nvSpPr>
      <dsp:spPr>
        <a:xfrm>
          <a:off x="3172337" y="2035397"/>
          <a:ext cx="2421879" cy="7383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 smtClean="0"/>
            <a:t>Risorse per vacanza contrattuale</a:t>
          </a:r>
          <a:endParaRPr lang="it-IT" sz="1700" kern="1200" dirty="0"/>
        </a:p>
      </dsp:txBody>
      <dsp:txXfrm>
        <a:off x="3172337" y="2035397"/>
        <a:ext cx="2421879" cy="738378"/>
      </dsp:txXfrm>
    </dsp:sp>
    <dsp:sp modelId="{7D7E7F64-A8A9-7A49-BB55-0941EF52AEAE}">
      <dsp:nvSpPr>
        <dsp:cNvPr id="0" name=""/>
        <dsp:cNvSpPr/>
      </dsp:nvSpPr>
      <dsp:spPr>
        <a:xfrm>
          <a:off x="3172337" y="2958369"/>
          <a:ext cx="2421879" cy="7383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 smtClean="0"/>
            <a:t>Garantire pareggio bilancio 2018-2020</a:t>
          </a:r>
          <a:endParaRPr lang="it-IT" sz="1700" kern="1200" dirty="0"/>
        </a:p>
      </dsp:txBody>
      <dsp:txXfrm>
        <a:off x="3172337" y="2958369"/>
        <a:ext cx="2421879" cy="7383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99B8E0-2F7E-0F4C-83CD-D389037E925B}">
      <dsp:nvSpPr>
        <dsp:cNvPr id="0" name=""/>
        <dsp:cNvSpPr/>
      </dsp:nvSpPr>
      <dsp:spPr>
        <a:xfrm>
          <a:off x="4378147" y="2642615"/>
          <a:ext cx="1919782" cy="1243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Piste Ciclabili</a:t>
          </a:r>
          <a:endParaRPr lang="it-I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Piano Verde</a:t>
          </a:r>
          <a:endParaRPr lang="it-IT" sz="1400" kern="1200" dirty="0"/>
        </a:p>
      </dsp:txBody>
      <dsp:txXfrm>
        <a:off x="4981399" y="2980828"/>
        <a:ext cx="1289213" cy="878054"/>
      </dsp:txXfrm>
    </dsp:sp>
    <dsp:sp modelId="{63ECCDE2-23B3-6541-9F59-526513D63B0F}">
      <dsp:nvSpPr>
        <dsp:cNvPr id="0" name=""/>
        <dsp:cNvSpPr/>
      </dsp:nvSpPr>
      <dsp:spPr>
        <a:xfrm>
          <a:off x="1245870" y="2642615"/>
          <a:ext cx="1919782" cy="1243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Telecamere e PM</a:t>
          </a:r>
          <a:endParaRPr lang="it-IT" sz="1400" kern="1200" dirty="0"/>
        </a:p>
      </dsp:txBody>
      <dsp:txXfrm>
        <a:off x="1273187" y="2980828"/>
        <a:ext cx="1289213" cy="878054"/>
      </dsp:txXfrm>
    </dsp:sp>
    <dsp:sp modelId="{BEB6F391-01FA-2D4D-897C-B6CDE202D3B6}">
      <dsp:nvSpPr>
        <dsp:cNvPr id="0" name=""/>
        <dsp:cNvSpPr/>
      </dsp:nvSpPr>
      <dsp:spPr>
        <a:xfrm>
          <a:off x="4378147" y="0"/>
          <a:ext cx="1919782" cy="1243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Manutenzioni</a:t>
          </a:r>
          <a:endParaRPr lang="it-IT" sz="1400" kern="1200" dirty="0"/>
        </a:p>
      </dsp:txBody>
      <dsp:txXfrm>
        <a:off x="4981399" y="27317"/>
        <a:ext cx="1289213" cy="878054"/>
      </dsp:txXfrm>
    </dsp:sp>
    <dsp:sp modelId="{7C6376E4-9F3F-3D45-94E8-52CB11983A21}">
      <dsp:nvSpPr>
        <dsp:cNvPr id="0" name=""/>
        <dsp:cNvSpPr/>
      </dsp:nvSpPr>
      <dsp:spPr>
        <a:xfrm>
          <a:off x="1245870" y="0"/>
          <a:ext cx="1919782" cy="1243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Welfare</a:t>
          </a:r>
          <a:endParaRPr lang="it-I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400" kern="1200" dirty="0"/>
        </a:p>
      </dsp:txBody>
      <dsp:txXfrm>
        <a:off x="1273187" y="27317"/>
        <a:ext cx="1289213" cy="878054"/>
      </dsp:txXfrm>
    </dsp:sp>
    <dsp:sp modelId="{C94D7C78-DB3B-634A-8E44-8F08050A16B8}">
      <dsp:nvSpPr>
        <dsp:cNvPr id="0" name=""/>
        <dsp:cNvSpPr/>
      </dsp:nvSpPr>
      <dsp:spPr>
        <a:xfrm>
          <a:off x="2050313" y="221513"/>
          <a:ext cx="1682724" cy="1682724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Cura della persona</a:t>
          </a:r>
          <a:endParaRPr lang="it-IT" sz="1800" kern="1200" dirty="0"/>
        </a:p>
      </dsp:txBody>
      <dsp:txXfrm>
        <a:off x="2543171" y="714371"/>
        <a:ext cx="1189866" cy="1189866"/>
      </dsp:txXfrm>
    </dsp:sp>
    <dsp:sp modelId="{04D0EFB9-E56C-C848-A611-380DA1A1524D}">
      <dsp:nvSpPr>
        <dsp:cNvPr id="0" name=""/>
        <dsp:cNvSpPr/>
      </dsp:nvSpPr>
      <dsp:spPr>
        <a:xfrm rot="5400000">
          <a:off x="3810762" y="221513"/>
          <a:ext cx="1682724" cy="1682724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Cura della Città</a:t>
          </a:r>
          <a:endParaRPr lang="it-IT" sz="1800" kern="1200" dirty="0"/>
        </a:p>
      </dsp:txBody>
      <dsp:txXfrm rot="-5400000">
        <a:off x="3810762" y="714371"/>
        <a:ext cx="1189866" cy="1189866"/>
      </dsp:txXfrm>
    </dsp:sp>
    <dsp:sp modelId="{B2A0A10D-1555-F249-89EE-7B8B87FEF662}">
      <dsp:nvSpPr>
        <dsp:cNvPr id="0" name=""/>
        <dsp:cNvSpPr/>
      </dsp:nvSpPr>
      <dsp:spPr>
        <a:xfrm rot="10800000">
          <a:off x="3810762" y="1981962"/>
          <a:ext cx="1682724" cy="1682724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Verde</a:t>
          </a:r>
          <a:endParaRPr lang="it-IT" sz="1800" kern="1200" dirty="0"/>
        </a:p>
      </dsp:txBody>
      <dsp:txXfrm rot="10800000">
        <a:off x="3810762" y="1981962"/>
        <a:ext cx="1189866" cy="1189866"/>
      </dsp:txXfrm>
    </dsp:sp>
    <dsp:sp modelId="{5DCD3B68-06F9-AD44-8BC4-A0668DBDF521}">
      <dsp:nvSpPr>
        <dsp:cNvPr id="0" name=""/>
        <dsp:cNvSpPr/>
      </dsp:nvSpPr>
      <dsp:spPr>
        <a:xfrm rot="16200000">
          <a:off x="2050313" y="1981962"/>
          <a:ext cx="1682724" cy="1682724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Sicurezza e Legalità</a:t>
          </a:r>
          <a:endParaRPr lang="it-IT" sz="1800" kern="1200" dirty="0"/>
        </a:p>
      </dsp:txBody>
      <dsp:txXfrm rot="5400000">
        <a:off x="2543171" y="1981962"/>
        <a:ext cx="1189866" cy="1189866"/>
      </dsp:txXfrm>
    </dsp:sp>
    <dsp:sp modelId="{A881EED8-AC07-2B46-B526-8EB5D9610C27}">
      <dsp:nvSpPr>
        <dsp:cNvPr id="0" name=""/>
        <dsp:cNvSpPr/>
      </dsp:nvSpPr>
      <dsp:spPr>
        <a:xfrm>
          <a:off x="3481406" y="1593342"/>
          <a:ext cx="580986" cy="505206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3368973-6B87-754E-BF41-70CDA79EBEA1}">
      <dsp:nvSpPr>
        <dsp:cNvPr id="0" name=""/>
        <dsp:cNvSpPr/>
      </dsp:nvSpPr>
      <dsp:spPr>
        <a:xfrm rot="10800000">
          <a:off x="3481406" y="1787652"/>
          <a:ext cx="580986" cy="505206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C15BC-A4DA-F243-A2AE-014696CEBB84}">
      <dsp:nvSpPr>
        <dsp:cNvPr id="0" name=""/>
        <dsp:cNvSpPr/>
      </dsp:nvSpPr>
      <dsp:spPr>
        <a:xfrm>
          <a:off x="2885761" y="2113218"/>
          <a:ext cx="1772277" cy="177227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Totale 2018 220.458.000 €</a:t>
          </a:r>
          <a:endParaRPr lang="it-IT" sz="1900" kern="1200" dirty="0"/>
        </a:p>
      </dsp:txBody>
      <dsp:txXfrm>
        <a:off x="3145305" y="2372762"/>
        <a:ext cx="1253189" cy="1253189"/>
      </dsp:txXfrm>
    </dsp:sp>
    <dsp:sp modelId="{A926F020-F2CE-D941-B519-6EA9C5397AC6}">
      <dsp:nvSpPr>
        <dsp:cNvPr id="0" name=""/>
        <dsp:cNvSpPr/>
      </dsp:nvSpPr>
      <dsp:spPr>
        <a:xfrm rot="12900000">
          <a:off x="1744250" y="1803138"/>
          <a:ext cx="1359901" cy="50509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5A3EDF-4DE4-3849-A25B-D3C81221A0D5}">
      <dsp:nvSpPr>
        <dsp:cNvPr id="0" name=""/>
        <dsp:cNvSpPr/>
      </dsp:nvSpPr>
      <dsp:spPr>
        <a:xfrm>
          <a:off x="1025386" y="992218"/>
          <a:ext cx="1683663" cy="1346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Tributi e Stato 146.660.000 €</a:t>
          </a:r>
          <a:endParaRPr lang="it-IT" sz="2000" kern="1200" dirty="0"/>
        </a:p>
      </dsp:txBody>
      <dsp:txXfrm>
        <a:off x="1064836" y="1031668"/>
        <a:ext cx="1604763" cy="1268030"/>
      </dsp:txXfrm>
    </dsp:sp>
    <dsp:sp modelId="{99F7A639-2503-684F-B2B8-A4871632B9CC}">
      <dsp:nvSpPr>
        <dsp:cNvPr id="0" name=""/>
        <dsp:cNvSpPr/>
      </dsp:nvSpPr>
      <dsp:spPr>
        <a:xfrm rot="16200000">
          <a:off x="3091949" y="1101570"/>
          <a:ext cx="1359901" cy="50509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7BF8BA-0D5B-0A4D-B764-622FFCA4C141}">
      <dsp:nvSpPr>
        <dsp:cNvPr id="0" name=""/>
        <dsp:cNvSpPr/>
      </dsp:nvSpPr>
      <dsp:spPr>
        <a:xfrm>
          <a:off x="2930068" y="704"/>
          <a:ext cx="1683663" cy="1346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Contributi finalizzati 23.965.000 €</a:t>
          </a:r>
          <a:endParaRPr lang="it-IT" sz="2000" kern="1200" dirty="0"/>
        </a:p>
      </dsp:txBody>
      <dsp:txXfrm>
        <a:off x="2969518" y="40154"/>
        <a:ext cx="1604763" cy="1268030"/>
      </dsp:txXfrm>
    </dsp:sp>
    <dsp:sp modelId="{48AA9BF6-5E08-AF4B-B27A-CE15D7C07848}">
      <dsp:nvSpPr>
        <dsp:cNvPr id="0" name=""/>
        <dsp:cNvSpPr/>
      </dsp:nvSpPr>
      <dsp:spPr>
        <a:xfrm rot="19500000">
          <a:off x="4439648" y="1803138"/>
          <a:ext cx="1359901" cy="50509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BF38C1-46B1-7644-B59A-EA3650824AF6}">
      <dsp:nvSpPr>
        <dsp:cNvPr id="0" name=""/>
        <dsp:cNvSpPr/>
      </dsp:nvSpPr>
      <dsp:spPr>
        <a:xfrm>
          <a:off x="4834750" y="992218"/>
          <a:ext cx="1683663" cy="13469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Entrate </a:t>
          </a:r>
          <a:r>
            <a:rPr lang="it-IT" sz="2000" kern="1200" dirty="0" err="1" smtClean="0"/>
            <a:t>Extratributarie</a:t>
          </a:r>
          <a:endParaRPr lang="it-IT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49.832.000 €</a:t>
          </a:r>
          <a:endParaRPr lang="it-IT" sz="2000" kern="1200" dirty="0"/>
        </a:p>
      </dsp:txBody>
      <dsp:txXfrm>
        <a:off x="4874200" y="1031668"/>
        <a:ext cx="1604763" cy="12680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AE5F0-E88A-2C47-8372-4FA8E78EFE4D}">
      <dsp:nvSpPr>
        <dsp:cNvPr id="0" name=""/>
        <dsp:cNvSpPr/>
      </dsp:nvSpPr>
      <dsp:spPr>
        <a:xfrm>
          <a:off x="0" y="324449"/>
          <a:ext cx="7543800" cy="63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483" tIns="312420" rIns="58548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/>
            <a:t>NEL 2018 52 EURO PROCAPITE (IN CALO)</a:t>
          </a:r>
          <a:endParaRPr lang="it-IT" sz="1500" kern="1200" dirty="0"/>
        </a:p>
      </dsp:txBody>
      <dsp:txXfrm>
        <a:off x="0" y="324449"/>
        <a:ext cx="7543800" cy="637875"/>
      </dsp:txXfrm>
    </dsp:sp>
    <dsp:sp modelId="{C4C650E7-F1A2-5F4C-A75B-6628A6FD83FF}">
      <dsp:nvSpPr>
        <dsp:cNvPr id="0" name=""/>
        <dsp:cNvSpPr/>
      </dsp:nvSpPr>
      <dsp:spPr>
        <a:xfrm>
          <a:off x="377190" y="103049"/>
          <a:ext cx="5280660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/>
            <a:t>INDICE PRESSIONE TARIFFARIA</a:t>
          </a:r>
          <a:endParaRPr lang="mr-IN" sz="1800" b="1" kern="1200" dirty="0"/>
        </a:p>
      </dsp:txBody>
      <dsp:txXfrm>
        <a:off x="398806" y="124665"/>
        <a:ext cx="5237428" cy="399568"/>
      </dsp:txXfrm>
    </dsp:sp>
    <dsp:sp modelId="{950362C5-AEDE-E740-B6C9-B40026955B6D}">
      <dsp:nvSpPr>
        <dsp:cNvPr id="0" name=""/>
        <dsp:cNvSpPr/>
      </dsp:nvSpPr>
      <dsp:spPr>
        <a:xfrm>
          <a:off x="0" y="1264725"/>
          <a:ext cx="7543800" cy="63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483" tIns="312420" rIns="58548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/>
            <a:t>ENTRATE PROPRIE/ENTRATE CORRENTI (IN CRESCITA)</a:t>
          </a:r>
          <a:endParaRPr lang="it-IT" sz="1500" kern="1200" dirty="0"/>
        </a:p>
      </dsp:txBody>
      <dsp:txXfrm>
        <a:off x="0" y="1264725"/>
        <a:ext cx="7543800" cy="637875"/>
      </dsp:txXfrm>
    </dsp:sp>
    <dsp:sp modelId="{A4DF193C-D216-1941-B21F-6668826D1CCC}">
      <dsp:nvSpPr>
        <dsp:cNvPr id="0" name=""/>
        <dsp:cNvSpPr/>
      </dsp:nvSpPr>
      <dsp:spPr>
        <a:xfrm>
          <a:off x="377190" y="1043325"/>
          <a:ext cx="5280660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/>
            <a:t>INDICE AUTONOMIA FINANZIARIA</a:t>
          </a:r>
          <a:r>
            <a:rPr lang="it-IT" sz="1800" kern="1200" dirty="0" smtClean="0"/>
            <a:t> </a:t>
          </a:r>
          <a:endParaRPr lang="it-IT" sz="1800" kern="1200" dirty="0"/>
        </a:p>
      </dsp:txBody>
      <dsp:txXfrm>
        <a:off x="398806" y="1064941"/>
        <a:ext cx="5237428" cy="399568"/>
      </dsp:txXfrm>
    </dsp:sp>
    <dsp:sp modelId="{59689774-E9F0-B743-A879-4CBD2B9E35BD}">
      <dsp:nvSpPr>
        <dsp:cNvPr id="0" name=""/>
        <dsp:cNvSpPr/>
      </dsp:nvSpPr>
      <dsp:spPr>
        <a:xfrm>
          <a:off x="0" y="2205000"/>
          <a:ext cx="7543800" cy="63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483" tIns="312420" rIns="58548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/>
            <a:t>NEL TRIENNI 2018-2020 È IN CALO</a:t>
          </a:r>
          <a:endParaRPr lang="it-IT" sz="1500" kern="1200" dirty="0"/>
        </a:p>
      </dsp:txBody>
      <dsp:txXfrm>
        <a:off x="0" y="2205000"/>
        <a:ext cx="7543800" cy="637875"/>
      </dsp:txXfrm>
    </dsp:sp>
    <dsp:sp modelId="{2B2E3893-6B16-C547-BD60-825910D49521}">
      <dsp:nvSpPr>
        <dsp:cNvPr id="0" name=""/>
        <dsp:cNvSpPr/>
      </dsp:nvSpPr>
      <dsp:spPr>
        <a:xfrm>
          <a:off x="377190" y="1983600"/>
          <a:ext cx="5280660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/>
            <a:t>INDICE DI FINANZA DERIVATA</a:t>
          </a:r>
          <a:r>
            <a:rPr lang="it-IT" sz="1800" kern="1200" dirty="0" smtClean="0"/>
            <a:t> </a:t>
          </a:r>
          <a:endParaRPr lang="it-IT" sz="1800" kern="1200" dirty="0"/>
        </a:p>
      </dsp:txBody>
      <dsp:txXfrm>
        <a:off x="398806" y="2005216"/>
        <a:ext cx="5237428" cy="399568"/>
      </dsp:txXfrm>
    </dsp:sp>
    <dsp:sp modelId="{4FE1663F-8D53-1348-A65B-A835EAF7A412}">
      <dsp:nvSpPr>
        <dsp:cNvPr id="0" name=""/>
        <dsp:cNvSpPr/>
      </dsp:nvSpPr>
      <dsp:spPr>
        <a:xfrm>
          <a:off x="0" y="3145275"/>
          <a:ext cx="7543800" cy="63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483" tIns="312420" rIns="58548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/>
            <a:t>IN AUMENTO GRAZIE AD AUMENTO FSC</a:t>
          </a:r>
          <a:endParaRPr lang="it-IT" sz="1500" kern="1200" dirty="0"/>
        </a:p>
      </dsp:txBody>
      <dsp:txXfrm>
        <a:off x="0" y="3145275"/>
        <a:ext cx="7543800" cy="637875"/>
      </dsp:txXfrm>
    </dsp:sp>
    <dsp:sp modelId="{238556ED-814C-034A-80C8-832F9E5AA9AD}">
      <dsp:nvSpPr>
        <dsp:cNvPr id="0" name=""/>
        <dsp:cNvSpPr/>
      </dsp:nvSpPr>
      <dsp:spPr>
        <a:xfrm>
          <a:off x="377190" y="2923875"/>
          <a:ext cx="5280660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/>
            <a:t>INDICE  PRESSIONE TRIBUTARIA</a:t>
          </a:r>
          <a:endParaRPr lang="it-IT" sz="1800" kern="1200" dirty="0"/>
        </a:p>
      </dsp:txBody>
      <dsp:txXfrm>
        <a:off x="398806" y="2945491"/>
        <a:ext cx="5237428" cy="39956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6BFDB-7B78-7B49-B89C-E48CC399C06F}">
      <dsp:nvSpPr>
        <dsp:cNvPr id="0" name=""/>
        <dsp:cNvSpPr/>
      </dsp:nvSpPr>
      <dsp:spPr>
        <a:xfrm>
          <a:off x="0" y="0"/>
          <a:ext cx="3886200" cy="38862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86A819-FE32-584A-B6DB-16D110AD4EF3}">
      <dsp:nvSpPr>
        <dsp:cNvPr id="0" name=""/>
        <dsp:cNvSpPr/>
      </dsp:nvSpPr>
      <dsp:spPr>
        <a:xfrm>
          <a:off x="1943100" y="0"/>
          <a:ext cx="5600700" cy="388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Fondi </a:t>
          </a:r>
          <a:endParaRPr lang="it-IT" sz="3200" kern="1200" dirty="0"/>
        </a:p>
      </dsp:txBody>
      <dsp:txXfrm>
        <a:off x="1943100" y="0"/>
        <a:ext cx="2800350" cy="1165862"/>
      </dsp:txXfrm>
    </dsp:sp>
    <dsp:sp modelId="{546F9BCA-4993-9340-81FD-5E0A7569ABF4}">
      <dsp:nvSpPr>
        <dsp:cNvPr id="0" name=""/>
        <dsp:cNvSpPr/>
      </dsp:nvSpPr>
      <dsp:spPr>
        <a:xfrm>
          <a:off x="680086" y="1165862"/>
          <a:ext cx="2526027" cy="252602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D7FEB-5D07-9B4E-94F2-C9C5A169589B}">
      <dsp:nvSpPr>
        <dsp:cNvPr id="0" name=""/>
        <dsp:cNvSpPr/>
      </dsp:nvSpPr>
      <dsp:spPr>
        <a:xfrm>
          <a:off x="1943100" y="1165862"/>
          <a:ext cx="5600700" cy="25260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Emendamento Politico</a:t>
          </a:r>
          <a:endParaRPr lang="it-IT" sz="3200" kern="1200" dirty="0"/>
        </a:p>
      </dsp:txBody>
      <dsp:txXfrm>
        <a:off x="1943100" y="1165862"/>
        <a:ext cx="2800350" cy="1165858"/>
      </dsp:txXfrm>
    </dsp:sp>
    <dsp:sp modelId="{E7258D97-7730-3246-93D5-37A67C8322CC}">
      <dsp:nvSpPr>
        <dsp:cNvPr id="0" name=""/>
        <dsp:cNvSpPr/>
      </dsp:nvSpPr>
      <dsp:spPr>
        <a:xfrm>
          <a:off x="1360170" y="2331721"/>
          <a:ext cx="1165858" cy="116585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9BE2B3-2B7A-1248-9626-9A728746173C}">
      <dsp:nvSpPr>
        <dsp:cNvPr id="0" name=""/>
        <dsp:cNvSpPr/>
      </dsp:nvSpPr>
      <dsp:spPr>
        <a:xfrm>
          <a:off x="1943100" y="2331721"/>
          <a:ext cx="5600700" cy="11658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Stato e Regione</a:t>
          </a:r>
        </a:p>
      </dsp:txBody>
      <dsp:txXfrm>
        <a:off x="1943100" y="2331721"/>
        <a:ext cx="2800350" cy="1165858"/>
      </dsp:txXfrm>
    </dsp:sp>
    <dsp:sp modelId="{52203C9E-6546-4A40-BF52-89AD6C4092F7}">
      <dsp:nvSpPr>
        <dsp:cNvPr id="0" name=""/>
        <dsp:cNvSpPr/>
      </dsp:nvSpPr>
      <dsp:spPr>
        <a:xfrm>
          <a:off x="4743450" y="0"/>
          <a:ext cx="2800350" cy="116586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smtClean="0"/>
            <a:t>55.000.000 Euro </a:t>
          </a:r>
          <a:endParaRPr lang="it-IT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smtClean="0"/>
            <a:t>Povertà</a:t>
          </a:r>
          <a:endParaRPr lang="it-IT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err="1" smtClean="0"/>
            <a:t>Msna</a:t>
          </a:r>
          <a:endParaRPr lang="it-IT" sz="2100" kern="1200" dirty="0"/>
        </a:p>
      </dsp:txBody>
      <dsp:txXfrm>
        <a:off x="4743450" y="0"/>
        <a:ext cx="2800350" cy="1165862"/>
      </dsp:txXfrm>
    </dsp:sp>
    <dsp:sp modelId="{8794ECDE-B695-2844-BFD1-C469238C8718}">
      <dsp:nvSpPr>
        <dsp:cNvPr id="0" name=""/>
        <dsp:cNvSpPr/>
      </dsp:nvSpPr>
      <dsp:spPr>
        <a:xfrm>
          <a:off x="4743450" y="1165862"/>
          <a:ext cx="2800350" cy="1165858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smtClean="0"/>
            <a:t>Almeno 400.000 Euro per sostegno affitti e adolescenti</a:t>
          </a:r>
          <a:endParaRPr lang="it-IT" sz="2100" kern="1200" dirty="0"/>
        </a:p>
      </dsp:txBody>
      <dsp:txXfrm>
        <a:off x="4743450" y="1165862"/>
        <a:ext cx="2800350" cy="1165858"/>
      </dsp:txXfrm>
    </dsp:sp>
    <dsp:sp modelId="{AD40DDDD-1C5D-9649-BF0C-5B7A5F8FB647}">
      <dsp:nvSpPr>
        <dsp:cNvPr id="0" name=""/>
        <dsp:cNvSpPr/>
      </dsp:nvSpPr>
      <dsp:spPr>
        <a:xfrm>
          <a:off x="4743450" y="2331721"/>
          <a:ext cx="2800350" cy="1165858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smtClean="0"/>
            <a:t>SIA</a:t>
          </a:r>
          <a:endParaRPr lang="it-IT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100" kern="1200" dirty="0" smtClean="0"/>
            <a:t>RES</a:t>
          </a:r>
          <a:endParaRPr lang="it-IT" sz="2100" kern="1200" dirty="0"/>
        </a:p>
      </dsp:txBody>
      <dsp:txXfrm>
        <a:off x="4743450" y="2331721"/>
        <a:ext cx="2800350" cy="11658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4BE2B-8FDF-C04B-9567-49DDEE1D5AA7}">
      <dsp:nvSpPr>
        <dsp:cNvPr id="0" name=""/>
        <dsp:cNvSpPr/>
      </dsp:nvSpPr>
      <dsp:spPr>
        <a:xfrm>
          <a:off x="0" y="0"/>
          <a:ext cx="3886200" cy="38862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B967DD-B67D-9840-907B-2F849E95C425}">
      <dsp:nvSpPr>
        <dsp:cNvPr id="0" name=""/>
        <dsp:cNvSpPr/>
      </dsp:nvSpPr>
      <dsp:spPr>
        <a:xfrm>
          <a:off x="1943100" y="0"/>
          <a:ext cx="5600700" cy="388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Legalità e Sicurezza</a:t>
          </a:r>
          <a:endParaRPr lang="it-IT" sz="3200" kern="1200" dirty="0"/>
        </a:p>
      </dsp:txBody>
      <dsp:txXfrm>
        <a:off x="1943100" y="0"/>
        <a:ext cx="2800350" cy="1165862"/>
      </dsp:txXfrm>
    </dsp:sp>
    <dsp:sp modelId="{5A8EC467-A0D1-D345-B4C5-03DB354F3F92}">
      <dsp:nvSpPr>
        <dsp:cNvPr id="0" name=""/>
        <dsp:cNvSpPr/>
      </dsp:nvSpPr>
      <dsp:spPr>
        <a:xfrm>
          <a:off x="680086" y="1165862"/>
          <a:ext cx="2526027" cy="252602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6B65F4-6D7C-294F-95CD-89EE7C7E9081}">
      <dsp:nvSpPr>
        <dsp:cNvPr id="0" name=""/>
        <dsp:cNvSpPr/>
      </dsp:nvSpPr>
      <dsp:spPr>
        <a:xfrm>
          <a:off x="1943100" y="1165862"/>
          <a:ext cx="5600700" cy="25260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Istruzione</a:t>
          </a:r>
          <a:endParaRPr lang="it-IT" sz="3200" kern="1200" dirty="0"/>
        </a:p>
      </dsp:txBody>
      <dsp:txXfrm>
        <a:off x="1943100" y="1165862"/>
        <a:ext cx="2800350" cy="1165858"/>
      </dsp:txXfrm>
    </dsp:sp>
    <dsp:sp modelId="{4502DEDD-F855-0F49-9F93-4EDBCDF3E21B}">
      <dsp:nvSpPr>
        <dsp:cNvPr id="0" name=""/>
        <dsp:cNvSpPr/>
      </dsp:nvSpPr>
      <dsp:spPr>
        <a:xfrm>
          <a:off x="1360170" y="2331721"/>
          <a:ext cx="1165858" cy="116585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B5D5DD-AEF1-1B4F-8C1B-CC86E6F8064F}">
      <dsp:nvSpPr>
        <dsp:cNvPr id="0" name=""/>
        <dsp:cNvSpPr/>
      </dsp:nvSpPr>
      <dsp:spPr>
        <a:xfrm>
          <a:off x="1943100" y="2331721"/>
          <a:ext cx="5600700" cy="11658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Manutenzione Ordinaria </a:t>
          </a:r>
          <a:endParaRPr lang="it-IT" sz="3200" kern="1200" dirty="0"/>
        </a:p>
      </dsp:txBody>
      <dsp:txXfrm>
        <a:off x="1943100" y="2331721"/>
        <a:ext cx="2800350" cy="1165858"/>
      </dsp:txXfrm>
    </dsp:sp>
    <dsp:sp modelId="{71FB859E-97D8-754A-86B7-4F006442C894}">
      <dsp:nvSpPr>
        <dsp:cNvPr id="0" name=""/>
        <dsp:cNvSpPr/>
      </dsp:nvSpPr>
      <dsp:spPr>
        <a:xfrm>
          <a:off x="4743450" y="0"/>
          <a:ext cx="2800350" cy="116586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/>
            <a:t>Spesa C. in aumento a 17.5 ml</a:t>
          </a:r>
          <a:endParaRPr lang="it-IT" sz="2000" kern="1200" dirty="0"/>
        </a:p>
      </dsp:txBody>
      <dsp:txXfrm>
        <a:off x="4743450" y="0"/>
        <a:ext cx="2800350" cy="1165862"/>
      </dsp:txXfrm>
    </dsp:sp>
    <dsp:sp modelId="{1BD2E4CF-CA3E-B446-984A-6464B95D3619}">
      <dsp:nvSpPr>
        <dsp:cNvPr id="0" name=""/>
        <dsp:cNvSpPr/>
      </dsp:nvSpPr>
      <dsp:spPr>
        <a:xfrm>
          <a:off x="4743450" y="1165862"/>
          <a:ext cx="2800350" cy="1165858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/>
            <a:t>Maestre </a:t>
          </a:r>
          <a:r>
            <a:rPr lang="it-IT" sz="2000" kern="1200" dirty="0" err="1" smtClean="0"/>
            <a:t>CresciaMO</a:t>
          </a:r>
          <a:endParaRPr lang="it-IT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/>
            <a:t>Sostegni assistenziali</a:t>
          </a:r>
          <a:endParaRPr lang="it-IT" sz="2000" kern="1200" dirty="0"/>
        </a:p>
      </dsp:txBody>
      <dsp:txXfrm>
        <a:off x="4743450" y="1165862"/>
        <a:ext cx="2800350" cy="1165858"/>
      </dsp:txXfrm>
    </dsp:sp>
    <dsp:sp modelId="{82302D6B-C637-2E49-B316-B35DABE14CE7}">
      <dsp:nvSpPr>
        <dsp:cNvPr id="0" name=""/>
        <dsp:cNvSpPr/>
      </dsp:nvSpPr>
      <dsp:spPr>
        <a:xfrm>
          <a:off x="4743450" y="2331721"/>
          <a:ext cx="2800350" cy="1165858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kern="1200" dirty="0" smtClean="0"/>
            <a:t>Incremento 500.000 di oneri rispetto 2017</a:t>
          </a:r>
          <a:endParaRPr lang="it-IT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2000" kern="1200" dirty="0"/>
        </a:p>
      </dsp:txBody>
      <dsp:txXfrm>
        <a:off x="4743450" y="2331721"/>
        <a:ext cx="2800350" cy="1165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25/01/18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BILANCIO DI PREVISIONE 2018-2020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PARTE CORRENTE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7689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ENTRATE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endParaRPr lang="it-IT" sz="2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it-IT" sz="2000" b="1" dirty="0" smtClean="0"/>
              <a:t>TRIBUTI</a:t>
            </a:r>
            <a:r>
              <a:rPr lang="it-IT" sz="2000" dirty="0" smtClean="0"/>
              <a:t>: La </a:t>
            </a:r>
            <a:r>
              <a:rPr lang="it-IT" sz="2000" dirty="0"/>
              <a:t>legge di bilancio 2018 blocca la manovrabilità delle aliquote dei tributi</a:t>
            </a:r>
            <a:r>
              <a:rPr lang="it-IT" sz="2000" dirty="0" smtClean="0"/>
              <a:t>.</a:t>
            </a:r>
            <a:r>
              <a:rPr lang="it-IT" sz="2000" b="1" dirty="0"/>
              <a:t> </a:t>
            </a:r>
            <a:endParaRPr lang="it-IT" sz="2000" dirty="0"/>
          </a:p>
          <a:p>
            <a:pPr marL="457200" indent="-457200" algn="just">
              <a:buFont typeface="+mj-lt"/>
              <a:buAutoNum type="arabicPeriod"/>
            </a:pPr>
            <a:r>
              <a:rPr lang="it-IT" sz="2000" b="1" dirty="0"/>
              <a:t>IMU e TASI : a</a:t>
            </a:r>
            <a:r>
              <a:rPr lang="it-IT" sz="2000" dirty="0"/>
              <a:t>nche nel 2018 si pagheranno – 19 ml di tributi locali in </a:t>
            </a:r>
            <a:r>
              <a:rPr lang="it-IT" sz="2000" dirty="0" smtClean="0"/>
              <a:t>meno</a:t>
            </a:r>
            <a:r>
              <a:rPr lang="it-IT" sz="2000" b="1" dirty="0"/>
              <a:t> </a:t>
            </a:r>
            <a:endParaRPr lang="it-IT" sz="2000" dirty="0"/>
          </a:p>
          <a:p>
            <a:pPr marL="457200" indent="-457200" algn="just">
              <a:buFont typeface="+mj-lt"/>
              <a:buAutoNum type="arabicPeriod"/>
            </a:pPr>
            <a:r>
              <a:rPr lang="it-IT" sz="2000" b="1" dirty="0"/>
              <a:t>TARI</a:t>
            </a:r>
            <a:r>
              <a:rPr lang="it-IT" sz="2000" dirty="0"/>
              <a:t>:  tariffe invariate con incremento  dei </a:t>
            </a:r>
            <a:r>
              <a:rPr lang="it-IT" sz="2000" dirty="0" smtClean="0"/>
              <a:t>servizi</a:t>
            </a:r>
            <a:r>
              <a:rPr lang="it-IT" sz="2000" b="1" dirty="0"/>
              <a:t> </a:t>
            </a:r>
            <a:endParaRPr lang="it-IT" sz="2000" dirty="0"/>
          </a:p>
          <a:p>
            <a:pPr marL="457200" indent="-457200" algn="just">
              <a:buFont typeface="+mj-lt"/>
              <a:buAutoNum type="arabicPeriod"/>
            </a:pPr>
            <a:r>
              <a:rPr lang="it-IT" sz="2000" b="1" dirty="0"/>
              <a:t>ADDIZIONALE IRPEF, TOSAP, DIRITTI SULLE PUBBLICHE AFFISSIONI, PASSI CARRABILI, IMPOSTA SULLA PUBBLICITA</a:t>
            </a:r>
            <a:r>
              <a:rPr lang="it-IT" sz="2000" dirty="0"/>
              <a:t>': </a:t>
            </a:r>
            <a:r>
              <a:rPr lang="it-IT" sz="2000" dirty="0" smtClean="0"/>
              <a:t>NO AUMENTI</a:t>
            </a:r>
            <a:r>
              <a:rPr lang="it-IT" sz="2000" b="1" dirty="0"/>
              <a:t> </a:t>
            </a:r>
            <a:endParaRPr lang="it-IT" sz="2000" dirty="0"/>
          </a:p>
          <a:p>
            <a:pPr marL="457200" indent="-457200" algn="just">
              <a:buFont typeface="+mj-lt"/>
              <a:buAutoNum type="arabicPeriod"/>
            </a:pPr>
            <a:r>
              <a:rPr lang="it-IT" sz="2000" b="1" dirty="0"/>
              <a:t>ENTRATE EXTRATRIBUTARIE: </a:t>
            </a:r>
            <a:r>
              <a:rPr lang="it-IT" sz="2000" dirty="0"/>
              <a:t>sostanzialmente invariate le rette dei servizi; per le rette dei servizi sociali adeguamento all'applicazione ISEE e agli standard regionali secondo le linee d'indirizzo deliberate dal Consiglio Comunale con delibera n° 41/2017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tx1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596452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2321810"/>
            <a:ext cx="7543800" cy="3850389"/>
          </a:xfrm>
        </p:spPr>
        <p:txBody>
          <a:bodyPr>
            <a:normAutofit fontScale="90000"/>
          </a:bodyPr>
          <a:lstStyle/>
          <a:p>
            <a:pPr algn="just">
              <a:lnSpc>
                <a:spcPct val="120000"/>
              </a:lnSpc>
            </a:pPr>
            <a:r>
              <a:rPr lang="it-IT" sz="2200" dirty="0" smtClean="0"/>
              <a:t/>
            </a:r>
            <a:br>
              <a:rPr lang="it-IT" sz="2200" dirty="0" smtClean="0"/>
            </a:br>
            <a:r>
              <a:rPr lang="it-IT" sz="2200" dirty="0"/>
              <a:t/>
            </a:r>
            <a:br>
              <a:rPr lang="it-IT" sz="2200" dirty="0"/>
            </a:br>
            <a:r>
              <a:rPr lang="it-IT" sz="2200" dirty="0" smtClean="0"/>
              <a:t/>
            </a:r>
            <a:br>
              <a:rPr lang="it-IT" sz="2200" dirty="0" smtClean="0"/>
            </a:br>
            <a:r>
              <a:rPr lang="it-IT" sz="2200" dirty="0"/>
              <a:t/>
            </a:r>
            <a:br>
              <a:rPr lang="it-IT" sz="2200" dirty="0"/>
            </a:br>
            <a:r>
              <a:rPr lang="it-IT" sz="2200" dirty="0" smtClean="0"/>
              <a:t/>
            </a:r>
            <a:br>
              <a:rPr lang="it-IT" sz="2200" dirty="0" smtClean="0"/>
            </a:br>
            <a:r>
              <a:rPr lang="it-IT" sz="2200" dirty="0"/>
              <a:t/>
            </a:r>
            <a:br>
              <a:rPr lang="it-IT" sz="2200" dirty="0"/>
            </a:br>
            <a:r>
              <a:rPr lang="it-IT" sz="2200" dirty="0" smtClean="0"/>
              <a:t/>
            </a:r>
            <a:br>
              <a:rPr lang="it-IT" sz="2200" dirty="0" smtClean="0"/>
            </a:br>
            <a:r>
              <a:rPr lang="it-IT" sz="2200" dirty="0"/>
              <a:t/>
            </a:r>
            <a:br>
              <a:rPr lang="it-IT" sz="2200" dirty="0"/>
            </a:br>
            <a:r>
              <a:rPr lang="it-IT" sz="2200" dirty="0" smtClean="0"/>
              <a:t>Il </a:t>
            </a:r>
            <a:r>
              <a:rPr lang="it-IT" sz="2200" dirty="0"/>
              <a:t>calo delle entrate correnti è imputabile principalmente alla nuova modalità di gestione delle CRA (case residenze per anziani) e dei centri diurni: da gennaio 2018 le rette  degli utenti sono incassate direttamente    dai gestori delle strutture </a:t>
            </a:r>
            <a:r>
              <a:rPr lang="it-IT" sz="2200" dirty="0" smtClean="0"/>
              <a:t>accreditate</a:t>
            </a:r>
            <a:br>
              <a:rPr lang="it-IT" sz="2200" dirty="0" smtClean="0"/>
            </a:br>
            <a:r>
              <a:rPr lang="it-IT" sz="2200" dirty="0"/>
              <a:t/>
            </a:r>
            <a:br>
              <a:rPr lang="it-IT" sz="2200" dirty="0"/>
            </a:br>
            <a:r>
              <a:rPr lang="it-IT" sz="2200" dirty="0" smtClean="0"/>
              <a:t/>
            </a:r>
            <a:br>
              <a:rPr lang="it-IT" sz="2200" dirty="0" smtClean="0"/>
            </a:br>
            <a:r>
              <a:rPr lang="it-IT" sz="2200" dirty="0"/>
              <a:t/>
            </a:r>
            <a:br>
              <a:rPr lang="it-IT" sz="2200" dirty="0"/>
            </a:br>
            <a:r>
              <a:rPr lang="it-IT" sz="2200" dirty="0" smtClean="0"/>
              <a:t/>
            </a:r>
            <a:br>
              <a:rPr lang="it-IT" sz="2200" dirty="0" smtClean="0"/>
            </a:br>
            <a:r>
              <a:rPr lang="it-IT" sz="2200" dirty="0" smtClean="0"/>
              <a:t> </a:t>
            </a:r>
            <a:r>
              <a:rPr lang="it-IT" dirty="0" smtClean="0"/>
              <a:t>ENTRATE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163993"/>
              </p:ext>
            </p:extLst>
          </p:nvPr>
        </p:nvGraphicFramePr>
        <p:xfrm>
          <a:off x="762000" y="685800"/>
          <a:ext cx="7543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TOTALI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TOTALI ENTRATE CORRENTI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INIZIALE </a:t>
                      </a:r>
                      <a:r>
                        <a:rPr lang="it-IT" dirty="0" smtClean="0"/>
                        <a:t>2017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224.305.750,07 </a:t>
                      </a:r>
                      <a:r>
                        <a:rPr lang="it-IT" dirty="0" smtClean="0"/>
                        <a:t>EURO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BDG DEFINIFITO 2018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220.458.094,00 EURO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3489538" y="345064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5616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INDICI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505155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1890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5285004"/>
            <a:ext cx="6781800" cy="88719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ENTRATE TRIBUTARIE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605277"/>
              </p:ext>
            </p:extLst>
          </p:nvPr>
        </p:nvGraphicFramePr>
        <p:xfrm>
          <a:off x="762000" y="685800"/>
          <a:ext cx="7543800" cy="3510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14600"/>
                <a:gridCol w="25146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ENTRATE</a:t>
                      </a:r>
                    </a:p>
                    <a:p>
                      <a:endParaRPr lang="it-IT" dirty="0" smtClean="0"/>
                    </a:p>
                    <a:p>
                      <a:r>
                        <a:rPr lang="it-IT" dirty="0" smtClean="0"/>
                        <a:t>IMU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2017</a:t>
                      </a:r>
                    </a:p>
                    <a:p>
                      <a:endParaRPr lang="it-IT" dirty="0" smtClean="0"/>
                    </a:p>
                    <a:p>
                      <a:r>
                        <a:rPr lang="it-IT" dirty="0" smtClean="0"/>
                        <a:t>46.452.755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PREVISTO</a:t>
                      </a:r>
                      <a:r>
                        <a:rPr lang="it-IT" baseline="0" dirty="0" smtClean="0"/>
                        <a:t> 2018</a:t>
                      </a:r>
                    </a:p>
                    <a:p>
                      <a:endParaRPr lang="it-IT" baseline="0" dirty="0" smtClean="0"/>
                    </a:p>
                    <a:p>
                      <a:r>
                        <a:rPr lang="it-IT" baseline="0" dirty="0" smtClean="0"/>
                        <a:t>47.000.000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TASI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5.749.663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6.000.000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TARI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37.005.266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37.070.825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ADD. IRPEF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16.950.000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17.220.000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ICP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3.000.000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2.900.000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DIRITTI AFFISSIONI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550.000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550.000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TOSAP P.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793.313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775.000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TOSAP T.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682.214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640.000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958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4989968"/>
            <a:ext cx="6781800" cy="1182231"/>
          </a:xfrm>
        </p:spPr>
        <p:txBody>
          <a:bodyPr/>
          <a:lstStyle/>
          <a:p>
            <a:r>
              <a:rPr lang="it-IT" dirty="0" smtClean="0"/>
              <a:t>Stato-Comune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t-IT" b="1" dirty="0"/>
              <a:t>S</a:t>
            </a:r>
            <a:r>
              <a:rPr lang="it-IT" b="1" dirty="0" smtClean="0"/>
              <a:t>pettanze </a:t>
            </a:r>
            <a:r>
              <a:rPr lang="it-IT" b="1" dirty="0"/>
              <a:t>dello </a:t>
            </a:r>
            <a:r>
              <a:rPr lang="it-IT" b="1" dirty="0" smtClean="0"/>
              <a:t>Stato </a:t>
            </a:r>
            <a:r>
              <a:rPr lang="it-IT" b="1" dirty="0" smtClean="0">
                <a:sym typeface="Wingdings"/>
              </a:rPr>
              <a:t></a:t>
            </a:r>
            <a:r>
              <a:rPr lang="it-IT" dirty="0" smtClean="0"/>
              <a:t> </a:t>
            </a:r>
            <a:r>
              <a:rPr lang="it-IT" b="1" dirty="0"/>
              <a:t>da un assestato 2017 di 27,6 ml si passa da una previsione di 28,6 ml,</a:t>
            </a:r>
            <a:r>
              <a:rPr lang="it-IT" dirty="0"/>
              <a:t> imputabile all'aumento del Fondo di Solidarietà  Comunale che da 24,2 ml passa ad un dato provvisorio di 25 </a:t>
            </a:r>
            <a:r>
              <a:rPr lang="it-IT" dirty="0" smtClean="0"/>
              <a:t>ml</a:t>
            </a:r>
            <a:r>
              <a:rPr lang="it-IT" dirty="0"/>
              <a:t> 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b="1" dirty="0"/>
              <a:t>FSC 2018 dato provvisorio</a:t>
            </a:r>
            <a:r>
              <a:rPr lang="it-IT" dirty="0"/>
              <a:t>: 25 ml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dirty="0" smtClean="0"/>
              <a:t>Nel </a:t>
            </a:r>
            <a:r>
              <a:rPr lang="it-IT" dirty="0"/>
              <a:t>2018 non sono previsti tagli dei trasferimenti e dei ristori statali che si assestano sulle risorse </a:t>
            </a:r>
            <a:r>
              <a:rPr lang="it-IT" dirty="0" err="1"/>
              <a:t>accerate</a:t>
            </a:r>
            <a:r>
              <a:rPr lang="it-IT" dirty="0"/>
              <a:t> nel 2017, in calo progressivo negli </a:t>
            </a:r>
            <a:r>
              <a:rPr lang="it-IT" dirty="0" err="1"/>
              <a:t>ultmi</a:t>
            </a:r>
            <a:r>
              <a:rPr lang="it-IT" dirty="0"/>
              <a:t> anni.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dirty="0"/>
              <a:t>Lo stesso </a:t>
            </a:r>
            <a:r>
              <a:rPr lang="it-IT" b="1" dirty="0"/>
              <a:t>fondo IMU/TASI</a:t>
            </a:r>
            <a:r>
              <a:rPr lang="it-IT" dirty="0"/>
              <a:t>, già quantificato nella legge di bilancio 2018 (1,927 ml, pari a quanto assegnato nel 2017) era stato pari a 3,6 ml nel </a:t>
            </a:r>
            <a:r>
              <a:rPr lang="it-IT" dirty="0" smtClean="0"/>
              <a:t>2015.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0620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LOTTA ALL’ EVASIONE E ACCANTONAMENTI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t-IT" b="1" dirty="0"/>
              <a:t>Conferma e sviluppo dell'azione di contrasto dell'evasione</a:t>
            </a:r>
            <a:r>
              <a:rPr lang="it-IT" dirty="0"/>
              <a:t>, a dicembre 2017 approvata la sottoscrizione del protocollo d'intesa tra Agenzia delle Entrate Emilia Romagna e ANCI Emilia Romagna, ad integrazione del protocollo d'intesa sottoscritto nel 2008, con l'obiettivo specifico di ottimizzare la quantità e qualità delle informazioni catastali e di favorire una più ampia fruizione dei servizi e dei dati da parte di tutti gli aderenti al </a:t>
            </a:r>
            <a:r>
              <a:rPr lang="it-IT" dirty="0" smtClean="0"/>
              <a:t>protocollo.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dirty="0"/>
              <a:t>Consistenti le risorse immobilizzate nei </a:t>
            </a:r>
            <a:r>
              <a:rPr lang="it-IT" b="1" dirty="0"/>
              <a:t>fondi crediti di dubbia esigibilità</a:t>
            </a:r>
            <a:r>
              <a:rPr lang="it-IT" dirty="0"/>
              <a:t>, nonostante la legge di bilancio 2018 abbia attenuato il progressivo </a:t>
            </a:r>
            <a:r>
              <a:rPr lang="it-IT" dirty="0" smtClean="0"/>
              <a:t>aumento </a:t>
            </a:r>
            <a:r>
              <a:rPr lang="it-IT" dirty="0"/>
              <a:t>dei fondi al 100% dell’accantonamento minimo di </a:t>
            </a:r>
            <a:r>
              <a:rPr lang="it-IT" dirty="0" smtClean="0"/>
              <a:t>legge. (7.824.450 EURO)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7990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5336316"/>
            <a:ext cx="6781800" cy="83588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SOCIALE- priorità 1 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2297975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987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5182384"/>
            <a:ext cx="6781800" cy="989816"/>
          </a:xfrm>
        </p:spPr>
        <p:txBody>
          <a:bodyPr/>
          <a:lstStyle/>
          <a:p>
            <a:r>
              <a:rPr lang="it-IT" dirty="0" smtClean="0"/>
              <a:t>Altre Priorità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731332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995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5105418"/>
            <a:ext cx="6781800" cy="1066782"/>
          </a:xfrm>
        </p:spPr>
        <p:txBody>
          <a:bodyPr/>
          <a:lstStyle/>
          <a:p>
            <a:r>
              <a:rPr lang="it-IT" dirty="0" smtClean="0"/>
              <a:t>Priorità Investimenti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79377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1612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5297832"/>
            <a:ext cx="6781800" cy="87436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Focus Investimenti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612032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t-IT" b="1" dirty="0"/>
              <a:t>Piano Pluriennale Investimenti 2018-2020</a:t>
            </a:r>
            <a:r>
              <a:rPr lang="it-IT" dirty="0"/>
              <a:t>: per il triennio previste nuove opere per 124,1 ml, di cui 94,5 ml di lavori pubblici</a:t>
            </a:r>
            <a:r>
              <a:rPr lang="it-IT" dirty="0" smtClean="0"/>
              <a:t>.</a:t>
            </a:r>
            <a:r>
              <a:rPr lang="it-IT" dirty="0"/>
              <a:t> </a:t>
            </a:r>
          </a:p>
          <a:p>
            <a:pPr marL="457200" indent="-457200" algn="just">
              <a:buFont typeface="+mj-lt"/>
              <a:buAutoNum type="arabicPeriod"/>
            </a:pPr>
            <a:endParaRPr lang="it-IT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it-IT" dirty="0" smtClean="0"/>
              <a:t>Dei </a:t>
            </a:r>
            <a:r>
              <a:rPr lang="it-IT" dirty="0"/>
              <a:t>94,5 ml di lavori pubblici 40,7 ml sono relativi a manutenzioni, 24 ml sono nuove </a:t>
            </a:r>
            <a:r>
              <a:rPr lang="it-IT" dirty="0" smtClean="0"/>
              <a:t>costruzioni.</a:t>
            </a:r>
            <a:r>
              <a:rPr lang="it-IT" dirty="0"/>
              <a:t> 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it-IT" dirty="0" smtClean="0"/>
              <a:t>Per </a:t>
            </a:r>
            <a:r>
              <a:rPr lang="it-IT" dirty="0"/>
              <a:t>65,2 ml si tratta di investimenti finanziati con fondo pluriennale vincolato o </a:t>
            </a:r>
            <a:r>
              <a:rPr lang="it-IT" dirty="0" err="1"/>
              <a:t>reimputazioni</a:t>
            </a:r>
            <a:r>
              <a:rPr lang="it-IT" dirty="0"/>
              <a:t> entrate/spese: </a:t>
            </a:r>
            <a:r>
              <a:rPr lang="it-IT" dirty="0" smtClean="0"/>
              <a:t>(contributi </a:t>
            </a:r>
            <a:r>
              <a:rPr lang="it-IT" dirty="0"/>
              <a:t>statali terre ducato estense o bando periferie degradate) che saranno utilizzati per opere da eseguire e pagare nell’arco del triennio 2018-2020. </a:t>
            </a:r>
          </a:p>
        </p:txBody>
      </p:sp>
    </p:spTree>
    <p:extLst>
      <p:ext uri="{BB962C8B-B14F-4D97-AF65-F5344CB8AC3E}">
        <p14:creationId xmlns:p14="http://schemas.microsoft.com/office/powerpoint/2010/main" val="44831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CRONOPROGRAMMA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130258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94230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5131072"/>
            <a:ext cx="6781800" cy="1041127"/>
          </a:xfrm>
        </p:spPr>
        <p:txBody>
          <a:bodyPr>
            <a:normAutofit/>
          </a:bodyPr>
          <a:lstStyle/>
          <a:p>
            <a:r>
              <a:rPr lang="it-IT" sz="4900" dirty="0" smtClean="0"/>
              <a:t>Focus Investimenti</a:t>
            </a:r>
            <a:endParaRPr lang="it-IT" sz="49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b="1" dirty="0"/>
              <a:t>Incidenza investimenti su spesa corrente e in conto capitale 33,58% </a:t>
            </a: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b="1" dirty="0"/>
              <a:t>Investimenti diretti </a:t>
            </a:r>
            <a:r>
              <a:rPr lang="it-IT" b="1" dirty="0" err="1"/>
              <a:t>procapite</a:t>
            </a:r>
            <a:r>
              <a:rPr lang="it-IT" b="1" dirty="0"/>
              <a:t>: nel 2018 € </a:t>
            </a:r>
            <a:r>
              <a:rPr lang="it-IT" b="1" dirty="0" smtClean="0"/>
              <a:t>539,11</a:t>
            </a: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/>
              <a:t>Investimenti </a:t>
            </a:r>
            <a:r>
              <a:rPr lang="it-IT" b="1" dirty="0"/>
              <a:t>complessivi </a:t>
            </a:r>
            <a:r>
              <a:rPr lang="it-IT" b="1" dirty="0" err="1"/>
              <a:t>procapite</a:t>
            </a:r>
            <a:r>
              <a:rPr lang="it-IT" b="1" dirty="0"/>
              <a:t>: € </a:t>
            </a:r>
            <a:r>
              <a:rPr lang="it-IT" b="1" dirty="0" smtClean="0"/>
              <a:t>631,96</a:t>
            </a:r>
            <a:r>
              <a:rPr lang="it-IT" b="1" dirty="0"/>
              <a:t> </a:t>
            </a:r>
            <a:endParaRPr lang="it-IT" dirty="0"/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/>
              <a:t>Principali Fonti </a:t>
            </a:r>
            <a:r>
              <a:rPr lang="it-IT" b="1" dirty="0"/>
              <a:t>di finanziamento</a:t>
            </a:r>
            <a:endParaRPr lang="it-IT" dirty="0"/>
          </a:p>
          <a:p>
            <a:pPr lvl="1"/>
            <a:r>
              <a:rPr lang="it-IT" dirty="0"/>
              <a:t>22,25%  proventi alienazioni patrimoniali mobiliari e immobiliari</a:t>
            </a:r>
          </a:p>
          <a:p>
            <a:pPr lvl="1"/>
            <a:r>
              <a:rPr lang="it-IT" dirty="0"/>
              <a:t>45,53%  contributi pubblici o di privati, altre entrate</a:t>
            </a:r>
          </a:p>
          <a:p>
            <a:pPr lvl="1"/>
            <a:r>
              <a:rPr lang="it-IT" dirty="0"/>
              <a:t>3,13%  permessi a costruire, concessioni cimiteriali, monetizzazioni di diritti di edificabilità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6464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LEGGE DI BILANCIO/1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79332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4340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LEGGE DI BILANCIO/2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75380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2999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LEGGE DI BILANCIO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000" dirty="0"/>
              <a:t>In sintesi sul versante delle entrate, in analogia con quanto realizzato per il 2017, dopo diversi anni in cui si è realizzata una progressiva riduzione di risorse destinate al finanziamento degli enti locali, non sono proposti espressamente tagli di risorse a carico dei Comuni, salvo l’evidente riduzione del fondo compensativo IMU-TASI (confermato l’importo, calante negli anni, del fondo assegnato nel 2017) anche rispetto al </a:t>
            </a:r>
            <a:r>
              <a:rPr lang="it-IT" sz="2000" dirty="0" smtClean="0"/>
              <a:t>2017. </a:t>
            </a:r>
            <a:endParaRPr lang="it-IT" sz="2000" dirty="0"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1839283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SPESE SUL PERSONALE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2000" dirty="0"/>
              <a:t>Circa le spese di personale si prevede il </a:t>
            </a:r>
            <a:r>
              <a:rPr lang="it-IT" sz="2000" b="1" dirty="0"/>
              <a:t>mantenimento del limite del 25% </a:t>
            </a:r>
            <a:r>
              <a:rPr lang="it-IT" sz="2000" dirty="0"/>
              <a:t>in termini di spesa </a:t>
            </a:r>
            <a:r>
              <a:rPr lang="it-IT" sz="2000" b="1" dirty="0"/>
              <a:t>relativamente al personale cessato l’anno precedente </a:t>
            </a:r>
            <a:r>
              <a:rPr lang="it-IT" sz="2000" dirty="0"/>
              <a:t>come possibilità di </a:t>
            </a:r>
            <a:r>
              <a:rPr lang="it-IT" sz="2000" dirty="0" smtClean="0"/>
              <a:t>assunzioni.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2000" dirty="0" smtClean="0"/>
              <a:t>Sfugge a questa norma il personale di Scuola e Polizia Municipale per i quali si prevede il 100% del turn over.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849343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BILANCIO PREVISIONE 2018-2020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669570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2536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PRIORITÀ POLITICHE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293884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2974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0" y="5002796"/>
            <a:ext cx="6781800" cy="1169404"/>
          </a:xfrm>
        </p:spPr>
        <p:txBody>
          <a:bodyPr>
            <a:normAutofit/>
          </a:bodyPr>
          <a:lstStyle/>
          <a:p>
            <a:r>
              <a:rPr lang="it-IT" dirty="0" smtClean="0"/>
              <a:t> ENTRATE CORRENTI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594523"/>
              </p:ext>
            </p:extLst>
          </p:nvPr>
        </p:nvGraphicFramePr>
        <p:xfrm>
          <a:off x="762000" y="685800"/>
          <a:ext cx="7543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9269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 di giornal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Carta di giornale.thmx</Template>
  <TotalTime>2105</TotalTime>
  <Words>667</Words>
  <Application>Microsoft Macintosh PowerPoint</Application>
  <PresentationFormat>Presentazione su schermo (4:3)</PresentationFormat>
  <Paragraphs>145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Carta di giornale</vt:lpstr>
      <vt:lpstr>BILANCIO DI PREVISIONE 2018-2020</vt:lpstr>
      <vt:lpstr>CRONOPROGRAMMA</vt:lpstr>
      <vt:lpstr>LEGGE DI BILANCIO/1</vt:lpstr>
      <vt:lpstr>LEGGE DI BILANCIO/2</vt:lpstr>
      <vt:lpstr>LEGGE DI BILANCIO</vt:lpstr>
      <vt:lpstr>SPESE SUL PERSONALE</vt:lpstr>
      <vt:lpstr>BILANCIO PREVISIONE 2018-2020</vt:lpstr>
      <vt:lpstr>PRIORITÀ POLITICHE</vt:lpstr>
      <vt:lpstr> ENTRATE CORRENTI</vt:lpstr>
      <vt:lpstr>ENTRATE</vt:lpstr>
      <vt:lpstr>        Il calo delle entrate correnti è imputabile principalmente alla nuova modalità di gestione delle CRA (case residenze per anziani) e dei centri diurni: da gennaio 2018 le rette  degli utenti sono incassate direttamente    dai gestori delle strutture accreditate      ENTRATE</vt:lpstr>
      <vt:lpstr>GLI INDICI</vt:lpstr>
      <vt:lpstr>ENTRATE TRIBUTARIE</vt:lpstr>
      <vt:lpstr>Stato-Comune</vt:lpstr>
      <vt:lpstr>LOTTA ALL’ EVASIONE E ACCANTONAMENTI</vt:lpstr>
      <vt:lpstr>SOCIALE- priorità 1 </vt:lpstr>
      <vt:lpstr>Altre Priorità</vt:lpstr>
      <vt:lpstr>Priorità Investimenti</vt:lpstr>
      <vt:lpstr>Focus Investimenti</vt:lpstr>
      <vt:lpstr>Focus Investimenti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DI PREVISIONE 2018-2020</dc:title>
  <dc:creator>Andrea Bosi</dc:creator>
  <cp:lastModifiedBy>Andrea Bosi</cp:lastModifiedBy>
  <cp:revision>40</cp:revision>
  <dcterms:created xsi:type="dcterms:W3CDTF">2018-01-05T11:04:52Z</dcterms:created>
  <dcterms:modified xsi:type="dcterms:W3CDTF">2018-01-25T11:33:07Z</dcterms:modified>
</cp:coreProperties>
</file>